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 id="2147483677" r:id="rId2"/>
  </p:sldMasterIdLst>
  <p:notesMasterIdLst>
    <p:notesMasterId r:id="rId63"/>
  </p:notesMasterIdLst>
  <p:sldIdLst>
    <p:sldId id="256" r:id="rId3"/>
    <p:sldId id="257" r:id="rId4"/>
    <p:sldId id="258" r:id="rId5"/>
    <p:sldId id="259" r:id="rId6"/>
    <p:sldId id="260" r:id="rId7"/>
    <p:sldId id="261" r:id="rId8"/>
    <p:sldId id="311" r:id="rId9"/>
    <p:sldId id="262" r:id="rId10"/>
    <p:sldId id="263" r:id="rId11"/>
    <p:sldId id="286" r:id="rId12"/>
    <p:sldId id="312" r:id="rId13"/>
    <p:sldId id="313" r:id="rId14"/>
    <p:sldId id="315" r:id="rId15"/>
    <p:sldId id="316" r:id="rId16"/>
    <p:sldId id="266" r:id="rId17"/>
    <p:sldId id="317" r:id="rId18"/>
    <p:sldId id="265"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7" r:id="rId39"/>
    <p:sldId id="288" r:id="rId40"/>
    <p:sldId id="289" r:id="rId41"/>
    <p:sldId id="290" r:id="rId42"/>
    <p:sldId id="318"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Lst>
  <p:sldSz cx="9144000" cy="5143500" type="screen16x9"/>
  <p:notesSz cx="6858000" cy="9144000"/>
  <p:embeddedFontLst>
    <p:embeddedFont>
      <p:font typeface="Amatic SC" panose="00000500000000000000" pitchFamily="2" charset="-79"/>
      <p:regular r:id="rId64"/>
      <p:bold r:id="rId65"/>
    </p:embeddedFont>
    <p:embeddedFont>
      <p:font typeface="Anaheim" panose="020B0604020202020204" charset="0"/>
      <p:regular r:id="rId66"/>
      <p:bold r:id="rId67"/>
    </p:embeddedFont>
    <p:embeddedFont>
      <p:font typeface="Bebas Neue" panose="020B0606020202050201" pitchFamily="34" charset="0"/>
      <p:regular r:id="rId68"/>
    </p:embeddedFont>
    <p:embeddedFont>
      <p:font typeface="Cambria Math" panose="02040503050406030204" pitchFamily="18" charset="0"/>
      <p:regular r:id="rId69"/>
    </p:embeddedFont>
    <p:embeddedFont>
      <p:font typeface="Comfortaa" panose="020B0604020202020204" charset="0"/>
      <p:regular r:id="rId70"/>
      <p:bold r:id="rId71"/>
    </p:embeddedFont>
    <p:embeddedFont>
      <p:font typeface="Fira Code" panose="020B0809050000020004" pitchFamily="49" charset="0"/>
      <p:regular r:id="rId72"/>
      <p:bold r:id="rId73"/>
    </p:embeddedFont>
    <p:embeddedFont>
      <p:font typeface="Nunito Light" pitchFamily="2" charset="0"/>
      <p:regular r:id="rId74"/>
      <p:italic r:id="rId75"/>
    </p:embeddedFont>
    <p:embeddedFont>
      <p:font typeface="Proxima Nova" panose="020B0604020202020204" charset="0"/>
      <p:regular r:id="rId76"/>
      <p:bold r:id="rId77"/>
      <p:italic r:id="rId78"/>
      <p:boldItalic r:id="rId79"/>
    </p:embeddedFont>
    <p:embeddedFont>
      <p:font typeface="PT Sans" panose="020B0503020203020204" pitchFamily="34" charset="0"/>
      <p:regular r:id="rId80"/>
      <p:bold r:id="rId81"/>
      <p:italic r:id="rId82"/>
      <p:boldItalic r:id="rId83"/>
    </p:embeddedFont>
    <p:embeddedFont>
      <p:font typeface="Roboto Medium" panose="02000000000000000000" pitchFamily="2" charset="0"/>
      <p:regular r:id="rId84"/>
      <p:bold r:id="rId85"/>
      <p:italic r:id="rId86"/>
      <p:boldItalic r:id="rId87"/>
    </p:embeddedFont>
    <p:embeddedFont>
      <p:font typeface="Source Code Pro" panose="020B0509030403020204" pitchFamily="49" charset="0"/>
      <p:regular r:id="rId88"/>
      <p:bold r:id="rId89"/>
      <p:italic r:id="rId90"/>
      <p:boldItalic r:id="rId91"/>
    </p:embeddedFont>
    <p:embeddedFont>
      <p:font typeface="Source Code Pro Light" panose="020B0409030403020204" pitchFamily="49" charset="0"/>
      <p:regular r:id="rId92"/>
      <p:italic r:id="rId93"/>
    </p:embeddedFont>
    <p:embeddedFont>
      <p:font typeface="Source Code Pro Medium" panose="020B0509030403020204" pitchFamily="49" charset="0"/>
      <p:regular r:id="rId94"/>
      <p:bold r:id="rId95"/>
      <p:italic r:id="rId96"/>
      <p:boldItalic r:id="rId9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789D3CA-E4DB-4E82-B8C4-0C9F75C11CFC}">
  <a:tblStyle styleId="{0789D3CA-E4DB-4E82-B8C4-0C9F75C11CF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DEBE4A6-C2C6-4CCE-81F1-DCDA352FBF7E}"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94660"/>
  </p:normalViewPr>
  <p:slideViewPr>
    <p:cSldViewPr snapToGrid="0">
      <p:cViewPr varScale="1">
        <p:scale>
          <a:sx n="64" d="100"/>
          <a:sy n="64" d="100"/>
        </p:scale>
        <p:origin x="67" y="7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notesMaster" Target="notesMasters/notesMaster1.xml"/><Relationship Id="rId68" Type="http://schemas.openxmlformats.org/officeDocument/2006/relationships/font" Target="fonts/font5.fntdata"/><Relationship Id="rId84" Type="http://schemas.openxmlformats.org/officeDocument/2006/relationships/font" Target="fonts/font21.fntdata"/><Relationship Id="rId89" Type="http://schemas.openxmlformats.org/officeDocument/2006/relationships/font" Target="fonts/font26.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1.fntdata"/><Relationship Id="rId79" Type="http://schemas.openxmlformats.org/officeDocument/2006/relationships/font" Target="fonts/font16.fntdata"/><Relationship Id="rId5" Type="http://schemas.openxmlformats.org/officeDocument/2006/relationships/slide" Target="slides/slide3.xml"/><Relationship Id="rId90" Type="http://schemas.openxmlformats.org/officeDocument/2006/relationships/font" Target="fonts/font27.fntdata"/><Relationship Id="rId95" Type="http://schemas.openxmlformats.org/officeDocument/2006/relationships/font" Target="fonts/font32.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1.fntdata"/><Relationship Id="rId69" Type="http://schemas.openxmlformats.org/officeDocument/2006/relationships/font" Target="fonts/font6.fntdata"/><Relationship Id="rId80" Type="http://schemas.openxmlformats.org/officeDocument/2006/relationships/font" Target="fonts/font17.fntdata"/><Relationship Id="rId85" Type="http://schemas.openxmlformats.org/officeDocument/2006/relationships/font" Target="fonts/font22.fntdata"/><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7.fntdata"/><Relationship Id="rId75" Type="http://schemas.openxmlformats.org/officeDocument/2006/relationships/font" Target="fonts/font12.fntdata"/><Relationship Id="rId83" Type="http://schemas.openxmlformats.org/officeDocument/2006/relationships/font" Target="fonts/font20.fntdata"/><Relationship Id="rId88" Type="http://schemas.openxmlformats.org/officeDocument/2006/relationships/font" Target="fonts/font25.fntdata"/><Relationship Id="rId91" Type="http://schemas.openxmlformats.org/officeDocument/2006/relationships/font" Target="fonts/font28.fntdata"/><Relationship Id="rId96" Type="http://schemas.openxmlformats.org/officeDocument/2006/relationships/font" Target="fonts/font33.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2.fntdata"/><Relationship Id="rId73" Type="http://schemas.openxmlformats.org/officeDocument/2006/relationships/font" Target="fonts/font10.fntdata"/><Relationship Id="rId78" Type="http://schemas.openxmlformats.org/officeDocument/2006/relationships/font" Target="fonts/font15.fntdata"/><Relationship Id="rId81" Type="http://schemas.openxmlformats.org/officeDocument/2006/relationships/font" Target="fonts/font18.fntdata"/><Relationship Id="rId86" Type="http://schemas.openxmlformats.org/officeDocument/2006/relationships/font" Target="fonts/font23.fntdata"/><Relationship Id="rId94" Type="http://schemas.openxmlformats.org/officeDocument/2006/relationships/font" Target="fonts/font31.fntdata"/><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3.fntdata"/><Relationship Id="rId97" Type="http://schemas.openxmlformats.org/officeDocument/2006/relationships/font" Target="fonts/font34.fntdata"/><Relationship Id="rId7" Type="http://schemas.openxmlformats.org/officeDocument/2006/relationships/slide" Target="slides/slide5.xml"/><Relationship Id="rId71" Type="http://schemas.openxmlformats.org/officeDocument/2006/relationships/font" Target="fonts/font8.fntdata"/><Relationship Id="rId92" Type="http://schemas.openxmlformats.org/officeDocument/2006/relationships/font" Target="fonts/font29.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3.fntdata"/><Relationship Id="rId87" Type="http://schemas.openxmlformats.org/officeDocument/2006/relationships/font" Target="fonts/font24.fntdata"/><Relationship Id="rId61" Type="http://schemas.openxmlformats.org/officeDocument/2006/relationships/slide" Target="slides/slide59.xml"/><Relationship Id="rId82" Type="http://schemas.openxmlformats.org/officeDocument/2006/relationships/font" Target="fonts/font19.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4.fntdata"/><Relationship Id="rId100"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9.fntdata"/><Relationship Id="rId93" Type="http://schemas.openxmlformats.org/officeDocument/2006/relationships/font" Target="fonts/font30.fntdata"/><Relationship Id="rId98" Type="http://schemas.openxmlformats.org/officeDocument/2006/relationships/presProps" Target="presProps.xml"/><Relationship Id="rId3" Type="http://schemas.openxmlformats.org/officeDocument/2006/relationships/slide" Target="slides/slide1.xml"/></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2.gif>
</file>

<file path=ppt/media/image3.png>
</file>

<file path=ppt/media/image4.jp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1"/>
        <p:cNvGrpSpPr/>
        <p:nvPr/>
      </p:nvGrpSpPr>
      <p:grpSpPr>
        <a:xfrm>
          <a:off x="0" y="0"/>
          <a:ext cx="0" cy="0"/>
          <a:chOff x="0" y="0"/>
          <a:chExt cx="0" cy="0"/>
        </a:xfrm>
      </p:grpSpPr>
      <p:sp>
        <p:nvSpPr>
          <p:cNvPr id="1302" name="Google Shape;1302;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3" name="Google Shape;1303;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56636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35074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5360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Google Shape;1193;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4" name="Google Shape;1194;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73600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9"/>
        <p:cNvGrpSpPr/>
        <p:nvPr/>
      </p:nvGrpSpPr>
      <p:grpSpPr>
        <a:xfrm>
          <a:off x="0" y="0"/>
          <a:ext cx="0" cy="0"/>
          <a:chOff x="0" y="0"/>
          <a:chExt cx="0" cy="0"/>
        </a:xfrm>
      </p:grpSpPr>
      <p:sp>
        <p:nvSpPr>
          <p:cNvPr id="1660" name="Google Shape;1660;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1" name="Google Shape;1661;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84079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
        <p:cNvGrpSpPr/>
        <p:nvPr/>
      </p:nvGrpSpPr>
      <p:grpSpPr>
        <a:xfrm>
          <a:off x="0" y="0"/>
          <a:ext cx="0" cy="0"/>
          <a:chOff x="0" y="0"/>
          <a:chExt cx="0" cy="0"/>
        </a:xfrm>
      </p:grpSpPr>
      <p:sp>
        <p:nvSpPr>
          <p:cNvPr id="1384" name="Google Shape;1384;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5" name="Google Shape;1385;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62405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2162573e21f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2162573e21f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
        <p:cNvGrpSpPr/>
        <p:nvPr/>
      </p:nvGrpSpPr>
      <p:grpSpPr>
        <a:xfrm>
          <a:off x="0" y="0"/>
          <a:ext cx="0" cy="0"/>
          <a:chOff x="0" y="0"/>
          <a:chExt cx="0" cy="0"/>
        </a:xfrm>
      </p:grpSpPr>
      <p:sp>
        <p:nvSpPr>
          <p:cNvPr id="634" name="Google Shape;634;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 name="Google Shape;635;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g2162573e21f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 name="Google Shape;662;g2162573e21f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213be7910b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213be7910b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2162573e21f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 name="Google Shape;761;g2162573e21f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
        <p:cNvGrpSpPr/>
        <p:nvPr/>
      </p:nvGrpSpPr>
      <p:grpSpPr>
        <a:xfrm>
          <a:off x="0" y="0"/>
          <a:ext cx="0" cy="0"/>
          <a:chOff x="0" y="0"/>
          <a:chExt cx="0" cy="0"/>
        </a:xfrm>
      </p:grpSpPr>
      <p:sp>
        <p:nvSpPr>
          <p:cNvPr id="841" name="Google Shape;841;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2" name="Google Shape;842;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
        <p:cNvGrpSpPr/>
        <p:nvPr/>
      </p:nvGrpSpPr>
      <p:grpSpPr>
        <a:xfrm>
          <a:off x="0" y="0"/>
          <a:ext cx="0" cy="0"/>
          <a:chOff x="0" y="0"/>
          <a:chExt cx="0" cy="0"/>
        </a:xfrm>
      </p:grpSpPr>
      <p:sp>
        <p:nvSpPr>
          <p:cNvPr id="855" name="Google Shape;855;g2162573e21f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 name="Google Shape;856;g2162573e21f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
        <p:cNvGrpSpPr/>
        <p:nvPr/>
      </p:nvGrpSpPr>
      <p:grpSpPr>
        <a:xfrm>
          <a:off x="0" y="0"/>
          <a:ext cx="0" cy="0"/>
          <a:chOff x="0" y="0"/>
          <a:chExt cx="0" cy="0"/>
        </a:xfrm>
      </p:grpSpPr>
      <p:sp>
        <p:nvSpPr>
          <p:cNvPr id="921" name="Google Shape;921;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 name="Google Shape;922;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Google Shape;977;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Google Shape;998;g2162573e21f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9" name="Google Shape;999;g2162573e21f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6"/>
        <p:cNvGrpSpPr/>
        <p:nvPr/>
      </p:nvGrpSpPr>
      <p:grpSpPr>
        <a:xfrm>
          <a:off x="0" y="0"/>
          <a:ext cx="0" cy="0"/>
          <a:chOff x="0" y="0"/>
          <a:chExt cx="0" cy="0"/>
        </a:xfrm>
      </p:grpSpPr>
      <p:sp>
        <p:nvSpPr>
          <p:cNvPr id="1037" name="Google Shape;1037;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8" name="Google Shape;1038;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g54dda1946d_4_2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 name="Google Shape;1071;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5"/>
        <p:cNvGrpSpPr/>
        <p:nvPr/>
      </p:nvGrpSpPr>
      <p:grpSpPr>
        <a:xfrm>
          <a:off x="0" y="0"/>
          <a:ext cx="0" cy="0"/>
          <a:chOff x="0" y="0"/>
          <a:chExt cx="0" cy="0"/>
        </a:xfrm>
      </p:grpSpPr>
      <p:sp>
        <p:nvSpPr>
          <p:cNvPr id="1086" name="Google Shape;1086;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7" name="Google Shape;1087;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Google Shape;1193;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4" name="Google Shape;1194;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7"/>
        <p:cNvGrpSpPr/>
        <p:nvPr/>
      </p:nvGrpSpPr>
      <p:grpSpPr>
        <a:xfrm>
          <a:off x="0" y="0"/>
          <a:ext cx="0" cy="0"/>
          <a:chOff x="0" y="0"/>
          <a:chExt cx="0" cy="0"/>
        </a:xfrm>
      </p:grpSpPr>
      <p:sp>
        <p:nvSpPr>
          <p:cNvPr id="1228" name="Google Shape;1228;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9" name="Google Shape;1229;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9"/>
        <p:cNvGrpSpPr/>
        <p:nvPr/>
      </p:nvGrpSpPr>
      <p:grpSpPr>
        <a:xfrm>
          <a:off x="0" y="0"/>
          <a:ext cx="0" cy="0"/>
          <a:chOff x="0" y="0"/>
          <a:chExt cx="0" cy="0"/>
        </a:xfrm>
      </p:grpSpPr>
      <p:sp>
        <p:nvSpPr>
          <p:cNvPr id="1260" name="Google Shape;1260;g2162573e21f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1" name="Google Shape;1261;g2162573e21f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9"/>
        <p:cNvGrpSpPr/>
        <p:nvPr/>
      </p:nvGrpSpPr>
      <p:grpSpPr>
        <a:xfrm>
          <a:off x="0" y="0"/>
          <a:ext cx="0" cy="0"/>
          <a:chOff x="0" y="0"/>
          <a:chExt cx="0" cy="0"/>
        </a:xfrm>
      </p:grpSpPr>
      <p:sp>
        <p:nvSpPr>
          <p:cNvPr id="1310" name="Google Shape;1310;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1" name="Google Shape;1311;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d5260bdd8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d5260bdd8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7"/>
        <p:cNvGrpSpPr/>
        <p:nvPr/>
      </p:nvGrpSpPr>
      <p:grpSpPr>
        <a:xfrm>
          <a:off x="0" y="0"/>
          <a:ext cx="0" cy="0"/>
          <a:chOff x="0" y="0"/>
          <a:chExt cx="0" cy="0"/>
        </a:xfrm>
      </p:grpSpPr>
      <p:sp>
        <p:nvSpPr>
          <p:cNvPr id="1368" name="Google Shape;1368;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9" name="Google Shape;1369;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
        <p:cNvGrpSpPr/>
        <p:nvPr/>
      </p:nvGrpSpPr>
      <p:grpSpPr>
        <a:xfrm>
          <a:off x="0" y="0"/>
          <a:ext cx="0" cy="0"/>
          <a:chOff x="0" y="0"/>
          <a:chExt cx="0" cy="0"/>
        </a:xfrm>
      </p:grpSpPr>
      <p:sp>
        <p:nvSpPr>
          <p:cNvPr id="1384" name="Google Shape;1384;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5" name="Google Shape;1385;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2"/>
        <p:cNvGrpSpPr/>
        <p:nvPr/>
      </p:nvGrpSpPr>
      <p:grpSpPr>
        <a:xfrm>
          <a:off x="0" y="0"/>
          <a:ext cx="0" cy="0"/>
          <a:chOff x="0" y="0"/>
          <a:chExt cx="0" cy="0"/>
        </a:xfrm>
      </p:grpSpPr>
      <p:sp>
        <p:nvSpPr>
          <p:cNvPr id="1453" name="Google Shape;1453;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4" name="Google Shape;1454;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398945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9"/>
        <p:cNvGrpSpPr/>
        <p:nvPr/>
      </p:nvGrpSpPr>
      <p:grpSpPr>
        <a:xfrm>
          <a:off x="0" y="0"/>
          <a:ext cx="0" cy="0"/>
          <a:chOff x="0" y="0"/>
          <a:chExt cx="0" cy="0"/>
        </a:xfrm>
      </p:grpSpPr>
      <p:sp>
        <p:nvSpPr>
          <p:cNvPr id="1660" name="Google Shape;1660;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1" name="Google Shape;1661;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9"/>
        <p:cNvGrpSpPr/>
        <p:nvPr/>
      </p:nvGrpSpPr>
      <p:grpSpPr>
        <a:xfrm>
          <a:off x="0" y="0"/>
          <a:ext cx="0" cy="0"/>
          <a:chOff x="0" y="0"/>
          <a:chExt cx="0" cy="0"/>
        </a:xfrm>
      </p:grpSpPr>
      <p:sp>
        <p:nvSpPr>
          <p:cNvPr id="1680" name="Google Shape;1680;g2162573e21f_0_11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1" name="Google Shape;1681;g2162573e21f_0_11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5"/>
        <p:cNvGrpSpPr/>
        <p:nvPr/>
      </p:nvGrpSpPr>
      <p:grpSpPr>
        <a:xfrm>
          <a:off x="0" y="0"/>
          <a:ext cx="0" cy="0"/>
          <a:chOff x="0" y="0"/>
          <a:chExt cx="0" cy="0"/>
        </a:xfrm>
      </p:grpSpPr>
      <p:sp>
        <p:nvSpPr>
          <p:cNvPr id="1686" name="Google Shape;1686;g2162573e21f_0_118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7" name="Google Shape;1687;g2162573e21f_0_11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1"/>
        <p:cNvGrpSpPr/>
        <p:nvPr/>
      </p:nvGrpSpPr>
      <p:grpSpPr>
        <a:xfrm>
          <a:off x="0" y="0"/>
          <a:ext cx="0" cy="0"/>
          <a:chOff x="0" y="0"/>
          <a:chExt cx="0" cy="0"/>
        </a:xfrm>
      </p:grpSpPr>
      <p:sp>
        <p:nvSpPr>
          <p:cNvPr id="1692" name="Google Shape;1692;g2162573e21f_0_11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3" name="Google Shape;1693;g2162573e21f_0_11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
        <p:cNvGrpSpPr/>
        <p:nvPr/>
      </p:nvGrpSpPr>
      <p:grpSpPr>
        <a:xfrm>
          <a:off x="0" y="0"/>
          <a:ext cx="0" cy="0"/>
          <a:chOff x="0" y="0"/>
          <a:chExt cx="0" cy="0"/>
        </a:xfrm>
      </p:grpSpPr>
      <p:sp>
        <p:nvSpPr>
          <p:cNvPr id="1718" name="Google Shape;1718;g2162573e21f_0_118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9" name="Google Shape;1719;g2162573e21f_0_118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3"/>
        <p:cNvGrpSpPr/>
        <p:nvPr/>
      </p:nvGrpSpPr>
      <p:grpSpPr>
        <a:xfrm>
          <a:off x="0" y="0"/>
          <a:ext cx="0" cy="0"/>
          <a:chOff x="0" y="0"/>
          <a:chExt cx="0" cy="0"/>
        </a:xfrm>
      </p:grpSpPr>
      <p:sp>
        <p:nvSpPr>
          <p:cNvPr id="1734" name="Google Shape;1734;g2162573e21f_0_119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5" name="Google Shape;1735;g2162573e21f_0_119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0"/>
        <p:cNvGrpSpPr/>
        <p:nvPr/>
      </p:nvGrpSpPr>
      <p:grpSpPr>
        <a:xfrm>
          <a:off x="0" y="0"/>
          <a:ext cx="0" cy="0"/>
          <a:chOff x="0" y="0"/>
          <a:chExt cx="0" cy="0"/>
        </a:xfrm>
      </p:grpSpPr>
      <p:sp>
        <p:nvSpPr>
          <p:cNvPr id="2071" name="Google Shape;2071;g2162573e21f_0_12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2" name="Google Shape;2072;g2162573e21f_0_12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4"/>
        <p:cNvGrpSpPr/>
        <p:nvPr/>
      </p:nvGrpSpPr>
      <p:grpSpPr>
        <a:xfrm>
          <a:off x="0" y="0"/>
          <a:ext cx="0" cy="0"/>
          <a:chOff x="0" y="0"/>
          <a:chExt cx="0" cy="0"/>
        </a:xfrm>
      </p:grpSpPr>
      <p:sp>
        <p:nvSpPr>
          <p:cNvPr id="7985" name="Google Shape;7985;g2162573e21f_0_18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6" name="Google Shape;7986;g2162573e21f_0_18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11"/>
        <p:cNvGrpSpPr/>
        <p:nvPr/>
      </p:nvGrpSpPr>
      <p:grpSpPr>
        <a:xfrm>
          <a:off x="0" y="0"/>
          <a:ext cx="0" cy="0"/>
          <a:chOff x="0" y="0"/>
          <a:chExt cx="0" cy="0"/>
        </a:xfrm>
      </p:grpSpPr>
      <p:sp>
        <p:nvSpPr>
          <p:cNvPr id="8412" name="Google Shape;8412;g2162573e21f_0_185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3" name="Google Shape;8413;g2162573e21f_0_18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4"/>
        <p:cNvGrpSpPr/>
        <p:nvPr/>
      </p:nvGrpSpPr>
      <p:grpSpPr>
        <a:xfrm>
          <a:off x="0" y="0"/>
          <a:ext cx="0" cy="0"/>
          <a:chOff x="0" y="0"/>
          <a:chExt cx="0" cy="0"/>
        </a:xfrm>
      </p:grpSpPr>
      <p:sp>
        <p:nvSpPr>
          <p:cNvPr id="8575" name="Google Shape;8575;g2162573e21f_0_187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6" name="Google Shape;8576;g2162573e21f_0_187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6"/>
        <p:cNvGrpSpPr/>
        <p:nvPr/>
      </p:nvGrpSpPr>
      <p:grpSpPr>
        <a:xfrm>
          <a:off x="0" y="0"/>
          <a:ext cx="0" cy="0"/>
          <a:chOff x="0" y="0"/>
          <a:chExt cx="0" cy="0"/>
        </a:xfrm>
      </p:grpSpPr>
      <p:sp>
        <p:nvSpPr>
          <p:cNvPr id="8977" name="Google Shape;8977;g2162573e21f_0_19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78" name="Google Shape;8978;g2162573e21f_0_19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7"/>
        <p:cNvGrpSpPr/>
        <p:nvPr/>
      </p:nvGrpSpPr>
      <p:grpSpPr>
        <a:xfrm>
          <a:off x="0" y="0"/>
          <a:ext cx="0" cy="0"/>
          <a:chOff x="0" y="0"/>
          <a:chExt cx="0" cy="0"/>
        </a:xfrm>
      </p:grpSpPr>
      <p:sp>
        <p:nvSpPr>
          <p:cNvPr id="9348" name="Google Shape;9348;g2162573e21f_0_195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49" name="Google Shape;9349;g2162573e21f_0_19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1"/>
        <p:cNvGrpSpPr/>
        <p:nvPr/>
      </p:nvGrpSpPr>
      <p:grpSpPr>
        <a:xfrm>
          <a:off x="0" y="0"/>
          <a:ext cx="0" cy="0"/>
          <a:chOff x="0" y="0"/>
          <a:chExt cx="0" cy="0"/>
        </a:xfrm>
      </p:grpSpPr>
      <p:sp>
        <p:nvSpPr>
          <p:cNvPr id="9662" name="Google Shape;9662;g2162573e21f_0_198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3" name="Google Shape;9663;g2162573e21f_0_198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2"/>
        <p:cNvGrpSpPr/>
        <p:nvPr/>
      </p:nvGrpSpPr>
      <p:grpSpPr>
        <a:xfrm>
          <a:off x="0" y="0"/>
          <a:ext cx="0" cy="0"/>
          <a:chOff x="0" y="0"/>
          <a:chExt cx="0" cy="0"/>
        </a:xfrm>
      </p:grpSpPr>
      <p:sp>
        <p:nvSpPr>
          <p:cNvPr id="9953" name="Google Shape;9953;g2162573e21f_0_20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4" name="Google Shape;9954;g2162573e21f_0_20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11"/>
        <p:cNvGrpSpPr/>
        <p:nvPr/>
      </p:nvGrpSpPr>
      <p:grpSpPr>
        <a:xfrm>
          <a:off x="0" y="0"/>
          <a:ext cx="0" cy="0"/>
          <a:chOff x="0" y="0"/>
          <a:chExt cx="0" cy="0"/>
        </a:xfrm>
      </p:grpSpPr>
      <p:sp>
        <p:nvSpPr>
          <p:cNvPr id="10312" name="Google Shape;10312;g2162573e21f_0_204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13" name="Google Shape;10313;g2162573e21f_0_204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28"/>
        <p:cNvGrpSpPr/>
        <p:nvPr/>
      </p:nvGrpSpPr>
      <p:grpSpPr>
        <a:xfrm>
          <a:off x="0" y="0"/>
          <a:ext cx="0" cy="0"/>
          <a:chOff x="0" y="0"/>
          <a:chExt cx="0" cy="0"/>
        </a:xfrm>
      </p:grpSpPr>
      <p:sp>
        <p:nvSpPr>
          <p:cNvPr id="10729" name="Google Shape;10729;g2162573e21f_0_208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0" name="Google Shape;10730;g2162573e21f_0_208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8"/>
        <p:cNvGrpSpPr/>
        <p:nvPr/>
      </p:nvGrpSpPr>
      <p:grpSpPr>
        <a:xfrm>
          <a:off x="0" y="0"/>
          <a:ext cx="0" cy="0"/>
          <a:chOff x="0" y="0"/>
          <a:chExt cx="0" cy="0"/>
        </a:xfrm>
      </p:grpSpPr>
      <p:sp>
        <p:nvSpPr>
          <p:cNvPr id="11069" name="Google Shape;11069;g2162573e21f_0_21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70" name="Google Shape;11070;g2162573e21f_0_21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56"/>
        <p:cNvGrpSpPr/>
        <p:nvPr/>
      </p:nvGrpSpPr>
      <p:grpSpPr>
        <a:xfrm>
          <a:off x="0" y="0"/>
          <a:ext cx="0" cy="0"/>
          <a:chOff x="0" y="0"/>
          <a:chExt cx="0" cy="0"/>
        </a:xfrm>
      </p:grpSpPr>
      <p:sp>
        <p:nvSpPr>
          <p:cNvPr id="11257" name="Google Shape;11257;g2162573e21f_0_21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58" name="Google Shape;11258;g2162573e21f_0_21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2"/>
        <p:cNvGrpSpPr/>
        <p:nvPr/>
      </p:nvGrpSpPr>
      <p:grpSpPr>
        <a:xfrm>
          <a:off x="0" y="0"/>
          <a:ext cx="0" cy="0"/>
          <a:chOff x="0" y="0"/>
          <a:chExt cx="0" cy="0"/>
        </a:xfrm>
      </p:grpSpPr>
      <p:sp>
        <p:nvSpPr>
          <p:cNvPr id="11503" name="Google Shape;11503;g2162573e21f_0_228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04" name="Google Shape;11504;g2162573e21f_0_22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69664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 name="Google Shape;45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735500" y="1258850"/>
            <a:ext cx="5797500" cy="20388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Clr>
                <a:srgbClr val="191919"/>
              </a:buClr>
              <a:buSzPts val="5200"/>
              <a:buNone/>
              <a:defRPr sz="4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735500" y="3297650"/>
            <a:ext cx="5797500" cy="440700"/>
          </a:xfrm>
          <a:prstGeom prst="rect">
            <a:avLst/>
          </a:prstGeom>
          <a:solidFill>
            <a:schemeClr val="accent6"/>
          </a:solidFill>
        </p:spPr>
        <p:txBody>
          <a:bodyPr spcFirstLastPara="1" wrap="square" lIns="91425" tIns="91425" rIns="91425" bIns="91425" anchor="t" anchorCtr="0">
            <a:noAutofit/>
          </a:bodyPr>
          <a:lstStyle>
            <a:lvl1pPr lvl="0" algn="ctr">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2"/>
        <p:cNvGrpSpPr/>
        <p:nvPr/>
      </p:nvGrpSpPr>
      <p:grpSpPr>
        <a:xfrm>
          <a:off x="0" y="0"/>
          <a:ext cx="0" cy="0"/>
          <a:chOff x="0" y="0"/>
          <a:chExt cx="0" cy="0"/>
        </a:xfrm>
      </p:grpSpPr>
      <p:sp>
        <p:nvSpPr>
          <p:cNvPr id="73" name="Google Shape;73;p11"/>
          <p:cNvSpPr txBox="1">
            <a:spLocks noGrp="1"/>
          </p:cNvSpPr>
          <p:nvPr>
            <p:ph type="title" hasCustomPrompt="1"/>
          </p:nvPr>
        </p:nvSpPr>
        <p:spPr>
          <a:xfrm>
            <a:off x="1020613" y="1335100"/>
            <a:ext cx="7102800" cy="15783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7200">
                <a:solidFill>
                  <a:schemeClr val="accent4"/>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4" name="Google Shape;74;p11"/>
          <p:cNvSpPr txBox="1">
            <a:spLocks noGrp="1"/>
          </p:cNvSpPr>
          <p:nvPr>
            <p:ph type="subTitle" idx="1"/>
          </p:nvPr>
        </p:nvSpPr>
        <p:spPr>
          <a:xfrm>
            <a:off x="1020588" y="3094475"/>
            <a:ext cx="7102800" cy="465300"/>
          </a:xfrm>
          <a:prstGeom prst="rect">
            <a:avLst/>
          </a:prstGeom>
          <a:solidFill>
            <a:schemeClr val="accent6"/>
          </a:solidFill>
        </p:spPr>
        <p:txBody>
          <a:bodyPr spcFirstLastPara="1" wrap="square" lIns="91425" tIns="91425" rIns="91425" bIns="91425" anchor="t" anchorCtr="0">
            <a:noAutofit/>
          </a:bodyPr>
          <a:lstStyle>
            <a:lvl1pPr lvl="0" algn="ctr" rtl="0">
              <a:spcBef>
                <a:spcPts val="0"/>
              </a:spcBef>
              <a:spcAft>
                <a:spcPts val="0"/>
              </a:spcAft>
              <a:buSzPts val="1600"/>
              <a:buNone/>
              <a:defRPr sz="19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75" name="Google Shape;75;p11"/>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 name="Google Shape;76;p11"/>
          <p:cNvGrpSpPr/>
          <p:nvPr/>
        </p:nvGrpSpPr>
        <p:grpSpPr>
          <a:xfrm>
            <a:off x="8059900" y="446250"/>
            <a:ext cx="473100" cy="186500"/>
            <a:chOff x="7059675" y="514525"/>
            <a:chExt cx="473100" cy="186500"/>
          </a:xfrm>
        </p:grpSpPr>
        <p:cxnSp>
          <p:nvCxnSpPr>
            <p:cNvPr id="77" name="Google Shape;77;p11"/>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78" name="Google Shape;78;p11"/>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79" name="Google Shape;79;p11"/>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1"/>
        <p:cNvGrpSpPr/>
        <p:nvPr/>
      </p:nvGrpSpPr>
      <p:grpSpPr>
        <a:xfrm>
          <a:off x="0" y="0"/>
          <a:ext cx="0" cy="0"/>
          <a:chOff x="0" y="0"/>
          <a:chExt cx="0" cy="0"/>
        </a:xfrm>
      </p:grpSpPr>
      <p:sp>
        <p:nvSpPr>
          <p:cNvPr id="82" name="Google Shape;82;p13"/>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 name="Google Shape;83;p13"/>
          <p:cNvGrpSpPr/>
          <p:nvPr/>
        </p:nvGrpSpPr>
        <p:grpSpPr>
          <a:xfrm>
            <a:off x="8389787" y="179931"/>
            <a:ext cx="486393" cy="125690"/>
            <a:chOff x="-890300" y="1406550"/>
            <a:chExt cx="806088" cy="208200"/>
          </a:xfrm>
        </p:grpSpPr>
        <p:sp>
          <p:nvSpPr>
            <p:cNvPr id="84" name="Google Shape;84;p13"/>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3"/>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3"/>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13"/>
          <p:cNvSpPr txBox="1">
            <a:spLocks noGrp="1"/>
          </p:cNvSpPr>
          <p:nvPr>
            <p:ph type="title"/>
          </p:nvPr>
        </p:nvSpPr>
        <p:spPr>
          <a:xfrm>
            <a:off x="713225" y="445025"/>
            <a:ext cx="771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8" name="Google Shape;88;p13"/>
          <p:cNvSpPr txBox="1">
            <a:spLocks noGrp="1"/>
          </p:cNvSpPr>
          <p:nvPr>
            <p:ph type="subTitle" idx="1"/>
          </p:nvPr>
        </p:nvSpPr>
        <p:spPr>
          <a:xfrm>
            <a:off x="2472000" y="1832950"/>
            <a:ext cx="4209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 name="Google Shape;89;p13"/>
          <p:cNvSpPr txBox="1">
            <a:spLocks noGrp="1"/>
          </p:cNvSpPr>
          <p:nvPr>
            <p:ph type="subTitle" idx="2"/>
          </p:nvPr>
        </p:nvSpPr>
        <p:spPr>
          <a:xfrm>
            <a:off x="3175501" y="2833427"/>
            <a:ext cx="4209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0" name="Google Shape;90;p13"/>
          <p:cNvSpPr txBox="1">
            <a:spLocks noGrp="1"/>
          </p:cNvSpPr>
          <p:nvPr>
            <p:ph type="subTitle" idx="3"/>
          </p:nvPr>
        </p:nvSpPr>
        <p:spPr>
          <a:xfrm>
            <a:off x="3504027" y="3834248"/>
            <a:ext cx="4209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1" name="Google Shape;91;p13"/>
          <p:cNvSpPr txBox="1">
            <a:spLocks noGrp="1"/>
          </p:cNvSpPr>
          <p:nvPr>
            <p:ph type="title" idx="4" hasCustomPrompt="1"/>
          </p:nvPr>
        </p:nvSpPr>
        <p:spPr>
          <a:xfrm>
            <a:off x="1869900" y="1470525"/>
            <a:ext cx="602100" cy="3915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a:spLocks noGrp="1"/>
          </p:cNvSpPr>
          <p:nvPr>
            <p:ph type="title" idx="5" hasCustomPrompt="1"/>
          </p:nvPr>
        </p:nvSpPr>
        <p:spPr>
          <a:xfrm>
            <a:off x="2573400" y="2482425"/>
            <a:ext cx="602100" cy="3915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title" idx="6" hasCustomPrompt="1"/>
          </p:nvPr>
        </p:nvSpPr>
        <p:spPr>
          <a:xfrm>
            <a:off x="2891275" y="3494325"/>
            <a:ext cx="602100" cy="3285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24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subTitle" idx="7"/>
          </p:nvPr>
        </p:nvSpPr>
        <p:spPr>
          <a:xfrm>
            <a:off x="2472000" y="1470525"/>
            <a:ext cx="42096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5" name="Google Shape;95;p13"/>
          <p:cNvSpPr txBox="1">
            <a:spLocks noGrp="1"/>
          </p:cNvSpPr>
          <p:nvPr>
            <p:ph type="subTitle" idx="8"/>
          </p:nvPr>
        </p:nvSpPr>
        <p:spPr>
          <a:xfrm>
            <a:off x="3175500" y="2482425"/>
            <a:ext cx="42096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2"/>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6" name="Google Shape;96;p13"/>
          <p:cNvSpPr txBox="1">
            <a:spLocks noGrp="1"/>
          </p:cNvSpPr>
          <p:nvPr>
            <p:ph type="subTitle" idx="9"/>
          </p:nvPr>
        </p:nvSpPr>
        <p:spPr>
          <a:xfrm>
            <a:off x="3504025" y="3494325"/>
            <a:ext cx="42096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3"/>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97"/>
        <p:cNvGrpSpPr/>
        <p:nvPr/>
      </p:nvGrpSpPr>
      <p:grpSpPr>
        <a:xfrm>
          <a:off x="0" y="0"/>
          <a:ext cx="0" cy="0"/>
          <a:chOff x="0" y="0"/>
          <a:chExt cx="0" cy="0"/>
        </a:xfrm>
      </p:grpSpPr>
      <p:sp>
        <p:nvSpPr>
          <p:cNvPr id="98" name="Google Shape;98;p14"/>
          <p:cNvSpPr txBox="1">
            <a:spLocks noGrp="1"/>
          </p:cNvSpPr>
          <p:nvPr>
            <p:ph type="title"/>
          </p:nvPr>
        </p:nvSpPr>
        <p:spPr>
          <a:xfrm>
            <a:off x="2687525" y="3464250"/>
            <a:ext cx="5743500" cy="661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solidFill>
                  <a:schemeClr val="dk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99" name="Google Shape;99;p14"/>
          <p:cNvSpPr txBox="1">
            <a:spLocks noGrp="1"/>
          </p:cNvSpPr>
          <p:nvPr>
            <p:ph type="subTitle" idx="1"/>
          </p:nvPr>
        </p:nvSpPr>
        <p:spPr>
          <a:xfrm>
            <a:off x="2687414" y="1600950"/>
            <a:ext cx="5743500" cy="1863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24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
        <p:nvSpPr>
          <p:cNvPr id="100" name="Google Shape;100;p14"/>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 name="Google Shape;101;p14"/>
          <p:cNvGrpSpPr/>
          <p:nvPr/>
        </p:nvGrpSpPr>
        <p:grpSpPr>
          <a:xfrm>
            <a:off x="8059900" y="446250"/>
            <a:ext cx="473100" cy="186500"/>
            <a:chOff x="7059675" y="514525"/>
            <a:chExt cx="473100" cy="186500"/>
          </a:xfrm>
        </p:grpSpPr>
        <p:cxnSp>
          <p:nvCxnSpPr>
            <p:cNvPr id="102" name="Google Shape;102;p14"/>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03" name="Google Shape;103;p14"/>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04" name="Google Shape;104;p14"/>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05"/>
        <p:cNvGrpSpPr/>
        <p:nvPr/>
      </p:nvGrpSpPr>
      <p:grpSpPr>
        <a:xfrm>
          <a:off x="0" y="0"/>
          <a:ext cx="0" cy="0"/>
          <a:chOff x="0" y="0"/>
          <a:chExt cx="0" cy="0"/>
        </a:xfrm>
      </p:grpSpPr>
      <p:sp>
        <p:nvSpPr>
          <p:cNvPr id="106" name="Google Shape;106;p15"/>
          <p:cNvSpPr/>
          <p:nvPr/>
        </p:nvSpPr>
        <p:spPr>
          <a:xfrm>
            <a:off x="4243000" y="-1800"/>
            <a:ext cx="49011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15"/>
          <p:cNvGrpSpPr/>
          <p:nvPr/>
        </p:nvGrpSpPr>
        <p:grpSpPr>
          <a:xfrm>
            <a:off x="8059900" y="446250"/>
            <a:ext cx="473100" cy="186500"/>
            <a:chOff x="7059675" y="514525"/>
            <a:chExt cx="473100" cy="186500"/>
          </a:xfrm>
        </p:grpSpPr>
        <p:cxnSp>
          <p:nvCxnSpPr>
            <p:cNvPr id="108" name="Google Shape;108;p15"/>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09" name="Google Shape;109;p15"/>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10" name="Google Shape;110;p15"/>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
        <p:nvSpPr>
          <p:cNvPr id="111" name="Google Shape;111;p15"/>
          <p:cNvSpPr txBox="1">
            <a:spLocks noGrp="1"/>
          </p:cNvSpPr>
          <p:nvPr>
            <p:ph type="title"/>
          </p:nvPr>
        </p:nvSpPr>
        <p:spPr>
          <a:xfrm>
            <a:off x="713225" y="535650"/>
            <a:ext cx="3165900" cy="23784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2" name="Google Shape;112;p15"/>
          <p:cNvSpPr txBox="1">
            <a:spLocks noGrp="1"/>
          </p:cNvSpPr>
          <p:nvPr>
            <p:ph type="subTitle" idx="1"/>
          </p:nvPr>
        </p:nvSpPr>
        <p:spPr>
          <a:xfrm>
            <a:off x="713225" y="2914050"/>
            <a:ext cx="3165900" cy="1690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3" name="Google Shape;113;p15"/>
          <p:cNvSpPr>
            <a:spLocks noGrp="1"/>
          </p:cNvSpPr>
          <p:nvPr>
            <p:ph type="pic" idx="2"/>
          </p:nvPr>
        </p:nvSpPr>
        <p:spPr>
          <a:xfrm>
            <a:off x="4783250" y="532063"/>
            <a:ext cx="2910000" cy="4075800"/>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14"/>
        <p:cNvGrpSpPr/>
        <p:nvPr/>
      </p:nvGrpSpPr>
      <p:grpSpPr>
        <a:xfrm>
          <a:off x="0" y="0"/>
          <a:ext cx="0" cy="0"/>
          <a:chOff x="0" y="0"/>
          <a:chExt cx="0" cy="0"/>
        </a:xfrm>
      </p:grpSpPr>
      <p:sp>
        <p:nvSpPr>
          <p:cNvPr id="115" name="Google Shape;115;p16"/>
          <p:cNvSpPr/>
          <p:nvPr/>
        </p:nvSpPr>
        <p:spPr>
          <a:xfrm>
            <a:off x="4243000" y="-1800"/>
            <a:ext cx="49011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6"/>
          <p:cNvSpPr txBox="1">
            <a:spLocks noGrp="1"/>
          </p:cNvSpPr>
          <p:nvPr>
            <p:ph type="title"/>
          </p:nvPr>
        </p:nvSpPr>
        <p:spPr>
          <a:xfrm>
            <a:off x="713225" y="1402850"/>
            <a:ext cx="3249000" cy="10632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7" name="Google Shape;117;p16"/>
          <p:cNvSpPr txBox="1">
            <a:spLocks noGrp="1"/>
          </p:cNvSpPr>
          <p:nvPr>
            <p:ph type="subTitle" idx="1"/>
          </p:nvPr>
        </p:nvSpPr>
        <p:spPr>
          <a:xfrm>
            <a:off x="713225" y="2466050"/>
            <a:ext cx="3249000" cy="1400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118"/>
        <p:cNvGrpSpPr/>
        <p:nvPr/>
      </p:nvGrpSpPr>
      <p:grpSpPr>
        <a:xfrm>
          <a:off x="0" y="0"/>
          <a:ext cx="0" cy="0"/>
          <a:chOff x="0" y="0"/>
          <a:chExt cx="0" cy="0"/>
        </a:xfrm>
      </p:grpSpPr>
      <p:sp>
        <p:nvSpPr>
          <p:cNvPr id="119" name="Google Shape;119;p17"/>
          <p:cNvSpPr/>
          <p:nvPr/>
        </p:nvSpPr>
        <p:spPr>
          <a:xfrm>
            <a:off x="0" y="0"/>
            <a:ext cx="49011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7"/>
          <p:cNvSpPr txBox="1">
            <a:spLocks noGrp="1"/>
          </p:cNvSpPr>
          <p:nvPr>
            <p:ph type="title"/>
          </p:nvPr>
        </p:nvSpPr>
        <p:spPr>
          <a:xfrm>
            <a:off x="4837200" y="1501200"/>
            <a:ext cx="3593400" cy="1060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1" name="Google Shape;121;p17"/>
          <p:cNvSpPr txBox="1">
            <a:spLocks noGrp="1"/>
          </p:cNvSpPr>
          <p:nvPr>
            <p:ph type="subTitle" idx="1"/>
          </p:nvPr>
        </p:nvSpPr>
        <p:spPr>
          <a:xfrm>
            <a:off x="4837371" y="2562000"/>
            <a:ext cx="3593400" cy="1080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22"/>
        <p:cNvGrpSpPr/>
        <p:nvPr/>
      </p:nvGrpSpPr>
      <p:grpSpPr>
        <a:xfrm>
          <a:off x="0" y="0"/>
          <a:ext cx="0" cy="0"/>
          <a:chOff x="0" y="0"/>
          <a:chExt cx="0" cy="0"/>
        </a:xfrm>
      </p:grpSpPr>
      <p:sp>
        <p:nvSpPr>
          <p:cNvPr id="123" name="Google Shape;123;p18"/>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 name="Google Shape;124;p18"/>
          <p:cNvGrpSpPr/>
          <p:nvPr/>
        </p:nvGrpSpPr>
        <p:grpSpPr>
          <a:xfrm>
            <a:off x="8389787" y="179931"/>
            <a:ext cx="486393" cy="125690"/>
            <a:chOff x="-890300" y="1406550"/>
            <a:chExt cx="806088" cy="208200"/>
          </a:xfrm>
        </p:grpSpPr>
        <p:sp>
          <p:nvSpPr>
            <p:cNvPr id="125" name="Google Shape;125;p18"/>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8"/>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8"/>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9" name="Google Shape;129;p18"/>
          <p:cNvSpPr txBox="1">
            <a:spLocks noGrp="1"/>
          </p:cNvSpPr>
          <p:nvPr>
            <p:ph type="subTitle" idx="1"/>
          </p:nvPr>
        </p:nvSpPr>
        <p:spPr>
          <a:xfrm>
            <a:off x="5238851" y="2246051"/>
            <a:ext cx="2789400" cy="1480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0" name="Google Shape;130;p18"/>
          <p:cNvSpPr txBox="1">
            <a:spLocks noGrp="1"/>
          </p:cNvSpPr>
          <p:nvPr>
            <p:ph type="subTitle" idx="2"/>
          </p:nvPr>
        </p:nvSpPr>
        <p:spPr>
          <a:xfrm>
            <a:off x="1707675" y="2246051"/>
            <a:ext cx="2789400" cy="1480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1" name="Google Shape;131;p18"/>
          <p:cNvSpPr txBox="1">
            <a:spLocks noGrp="1"/>
          </p:cNvSpPr>
          <p:nvPr>
            <p:ph type="subTitle" idx="3"/>
          </p:nvPr>
        </p:nvSpPr>
        <p:spPr>
          <a:xfrm>
            <a:off x="1411701" y="1687150"/>
            <a:ext cx="2789400" cy="558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dk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2" name="Google Shape;132;p18"/>
          <p:cNvSpPr txBox="1">
            <a:spLocks noGrp="1"/>
          </p:cNvSpPr>
          <p:nvPr>
            <p:ph type="subTitle" idx="4"/>
          </p:nvPr>
        </p:nvSpPr>
        <p:spPr>
          <a:xfrm>
            <a:off x="4942882" y="1687150"/>
            <a:ext cx="2789400" cy="558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33"/>
        <p:cNvGrpSpPr/>
        <p:nvPr/>
      </p:nvGrpSpPr>
      <p:grpSpPr>
        <a:xfrm>
          <a:off x="0" y="0"/>
          <a:ext cx="0" cy="0"/>
          <a:chOff x="0" y="0"/>
          <a:chExt cx="0" cy="0"/>
        </a:xfrm>
      </p:grpSpPr>
      <p:sp>
        <p:nvSpPr>
          <p:cNvPr id="134" name="Google Shape;134;p19"/>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 name="Google Shape;135;p19"/>
          <p:cNvGrpSpPr/>
          <p:nvPr/>
        </p:nvGrpSpPr>
        <p:grpSpPr>
          <a:xfrm>
            <a:off x="8389787" y="179931"/>
            <a:ext cx="486393" cy="125690"/>
            <a:chOff x="-890300" y="1406550"/>
            <a:chExt cx="806088" cy="208200"/>
          </a:xfrm>
        </p:grpSpPr>
        <p:sp>
          <p:nvSpPr>
            <p:cNvPr id="136" name="Google Shape;136;p19"/>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9"/>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9"/>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0" name="Google Shape;140;p19"/>
          <p:cNvSpPr txBox="1">
            <a:spLocks noGrp="1"/>
          </p:cNvSpPr>
          <p:nvPr>
            <p:ph type="subTitle" idx="1"/>
          </p:nvPr>
        </p:nvSpPr>
        <p:spPr>
          <a:xfrm>
            <a:off x="4821898" y="1443125"/>
            <a:ext cx="3602100" cy="2433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1" name="Google Shape;141;p19"/>
          <p:cNvSpPr txBox="1">
            <a:spLocks noGrp="1"/>
          </p:cNvSpPr>
          <p:nvPr>
            <p:ph type="subTitle" idx="2"/>
          </p:nvPr>
        </p:nvSpPr>
        <p:spPr>
          <a:xfrm>
            <a:off x="644000" y="1443125"/>
            <a:ext cx="3602100" cy="2433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55"/>
        <p:cNvGrpSpPr/>
        <p:nvPr/>
      </p:nvGrpSpPr>
      <p:grpSpPr>
        <a:xfrm>
          <a:off x="0" y="0"/>
          <a:ext cx="0" cy="0"/>
          <a:chOff x="0" y="0"/>
          <a:chExt cx="0" cy="0"/>
        </a:xfrm>
      </p:grpSpPr>
      <p:sp>
        <p:nvSpPr>
          <p:cNvPr id="156" name="Google Shape;156;p21"/>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 name="Google Shape;157;p21"/>
          <p:cNvGrpSpPr/>
          <p:nvPr/>
        </p:nvGrpSpPr>
        <p:grpSpPr>
          <a:xfrm>
            <a:off x="8389787" y="179931"/>
            <a:ext cx="486393" cy="125690"/>
            <a:chOff x="-890300" y="1406550"/>
            <a:chExt cx="806088" cy="208200"/>
          </a:xfrm>
        </p:grpSpPr>
        <p:sp>
          <p:nvSpPr>
            <p:cNvPr id="158" name="Google Shape;158;p21"/>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1"/>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1"/>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 name="Google Shape;161;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2" name="Google Shape;162;p21"/>
          <p:cNvSpPr txBox="1">
            <a:spLocks noGrp="1"/>
          </p:cNvSpPr>
          <p:nvPr>
            <p:ph type="subTitle" idx="1"/>
          </p:nvPr>
        </p:nvSpPr>
        <p:spPr>
          <a:xfrm>
            <a:off x="3500600" y="1923775"/>
            <a:ext cx="1978200" cy="829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 name="Google Shape;163;p21"/>
          <p:cNvSpPr txBox="1">
            <a:spLocks noGrp="1"/>
          </p:cNvSpPr>
          <p:nvPr>
            <p:ph type="subTitle" idx="2"/>
          </p:nvPr>
        </p:nvSpPr>
        <p:spPr>
          <a:xfrm>
            <a:off x="6445791" y="1923775"/>
            <a:ext cx="1978200" cy="829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4" name="Google Shape;164;p21"/>
          <p:cNvSpPr txBox="1">
            <a:spLocks noGrp="1"/>
          </p:cNvSpPr>
          <p:nvPr>
            <p:ph type="subTitle" idx="3"/>
          </p:nvPr>
        </p:nvSpPr>
        <p:spPr>
          <a:xfrm>
            <a:off x="3500600" y="3566750"/>
            <a:ext cx="1978200" cy="829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5" name="Google Shape;165;p21"/>
          <p:cNvSpPr txBox="1">
            <a:spLocks noGrp="1"/>
          </p:cNvSpPr>
          <p:nvPr>
            <p:ph type="subTitle" idx="4"/>
          </p:nvPr>
        </p:nvSpPr>
        <p:spPr>
          <a:xfrm>
            <a:off x="6445791" y="3566750"/>
            <a:ext cx="1978200" cy="829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6" name="Google Shape;166;p21"/>
          <p:cNvSpPr txBox="1">
            <a:spLocks noGrp="1"/>
          </p:cNvSpPr>
          <p:nvPr>
            <p:ph type="subTitle" idx="5"/>
          </p:nvPr>
        </p:nvSpPr>
        <p:spPr>
          <a:xfrm>
            <a:off x="3194436" y="1418275"/>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lt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7" name="Google Shape;167;p21"/>
          <p:cNvSpPr txBox="1">
            <a:spLocks noGrp="1"/>
          </p:cNvSpPr>
          <p:nvPr>
            <p:ph type="subTitle" idx="6"/>
          </p:nvPr>
        </p:nvSpPr>
        <p:spPr>
          <a:xfrm>
            <a:off x="3194436" y="3061250"/>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8" name="Google Shape;168;p21"/>
          <p:cNvSpPr txBox="1">
            <a:spLocks noGrp="1"/>
          </p:cNvSpPr>
          <p:nvPr>
            <p:ph type="subTitle" idx="7"/>
          </p:nvPr>
        </p:nvSpPr>
        <p:spPr>
          <a:xfrm>
            <a:off x="6139611" y="1418275"/>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4"/>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9" name="Google Shape;169;p21"/>
          <p:cNvSpPr txBox="1">
            <a:spLocks noGrp="1"/>
          </p:cNvSpPr>
          <p:nvPr>
            <p:ph type="subTitle" idx="8"/>
          </p:nvPr>
        </p:nvSpPr>
        <p:spPr>
          <a:xfrm>
            <a:off x="6139611" y="3061250"/>
            <a:ext cx="19782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1535738" y="2266450"/>
            <a:ext cx="6635700" cy="12024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988113" y="1350550"/>
            <a:ext cx="16521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dk2"/>
                </a:solidFill>
                <a:latin typeface="Fira Code"/>
                <a:ea typeface="Fira Code"/>
                <a:cs typeface="Fira Code"/>
                <a:sym typeface="Fira Code"/>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txBox="1">
            <a:spLocks noGrp="1"/>
          </p:cNvSpPr>
          <p:nvPr>
            <p:ph type="subTitle" idx="1"/>
          </p:nvPr>
        </p:nvSpPr>
        <p:spPr>
          <a:xfrm>
            <a:off x="2080150" y="3468850"/>
            <a:ext cx="6043800" cy="283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 name="Google Shape;15;p3"/>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 name="Google Shape;16;p3"/>
          <p:cNvGrpSpPr/>
          <p:nvPr/>
        </p:nvGrpSpPr>
        <p:grpSpPr>
          <a:xfrm>
            <a:off x="8313825" y="353000"/>
            <a:ext cx="473100" cy="186500"/>
            <a:chOff x="7059675" y="514525"/>
            <a:chExt cx="473100" cy="186500"/>
          </a:xfrm>
        </p:grpSpPr>
        <p:cxnSp>
          <p:nvCxnSpPr>
            <p:cNvPr id="17" name="Google Shape;17;p3"/>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8" name="Google Shape;18;p3"/>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9" name="Google Shape;19;p3"/>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70"/>
        <p:cNvGrpSpPr/>
        <p:nvPr/>
      </p:nvGrpSpPr>
      <p:grpSpPr>
        <a:xfrm>
          <a:off x="0" y="0"/>
          <a:ext cx="0" cy="0"/>
          <a:chOff x="0" y="0"/>
          <a:chExt cx="0" cy="0"/>
        </a:xfrm>
      </p:grpSpPr>
      <p:sp>
        <p:nvSpPr>
          <p:cNvPr id="171" name="Google Shape;171;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2" name="Google Shape;172;p22"/>
          <p:cNvSpPr txBox="1">
            <a:spLocks noGrp="1"/>
          </p:cNvSpPr>
          <p:nvPr>
            <p:ph type="subTitle" idx="1"/>
          </p:nvPr>
        </p:nvSpPr>
        <p:spPr>
          <a:xfrm>
            <a:off x="1394900" y="1853500"/>
            <a:ext cx="1986000" cy="87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3" name="Google Shape;173;p22"/>
          <p:cNvSpPr txBox="1">
            <a:spLocks noGrp="1"/>
          </p:cNvSpPr>
          <p:nvPr>
            <p:ph type="subTitle" idx="2"/>
          </p:nvPr>
        </p:nvSpPr>
        <p:spPr>
          <a:xfrm>
            <a:off x="3864750" y="1853500"/>
            <a:ext cx="1986000" cy="87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4" name="Google Shape;174;p22"/>
          <p:cNvSpPr txBox="1">
            <a:spLocks noGrp="1"/>
          </p:cNvSpPr>
          <p:nvPr>
            <p:ph type="subTitle" idx="3"/>
          </p:nvPr>
        </p:nvSpPr>
        <p:spPr>
          <a:xfrm>
            <a:off x="1394900" y="3283700"/>
            <a:ext cx="1986000" cy="87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22"/>
          <p:cNvSpPr txBox="1">
            <a:spLocks noGrp="1"/>
          </p:cNvSpPr>
          <p:nvPr>
            <p:ph type="subTitle" idx="4"/>
          </p:nvPr>
        </p:nvSpPr>
        <p:spPr>
          <a:xfrm>
            <a:off x="3864750" y="3283700"/>
            <a:ext cx="1986000" cy="87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 name="Google Shape;176;p22"/>
          <p:cNvSpPr txBox="1">
            <a:spLocks noGrp="1"/>
          </p:cNvSpPr>
          <p:nvPr>
            <p:ph type="subTitle" idx="5"/>
          </p:nvPr>
        </p:nvSpPr>
        <p:spPr>
          <a:xfrm>
            <a:off x="6334599" y="1853500"/>
            <a:ext cx="1986000" cy="87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22"/>
          <p:cNvSpPr txBox="1">
            <a:spLocks noGrp="1"/>
          </p:cNvSpPr>
          <p:nvPr>
            <p:ph type="subTitle" idx="6"/>
          </p:nvPr>
        </p:nvSpPr>
        <p:spPr>
          <a:xfrm>
            <a:off x="6334599" y="3283700"/>
            <a:ext cx="1986000" cy="87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 name="Google Shape;178;p22"/>
          <p:cNvSpPr txBox="1">
            <a:spLocks noGrp="1"/>
          </p:cNvSpPr>
          <p:nvPr>
            <p:ph type="subTitle" idx="7"/>
          </p:nvPr>
        </p:nvSpPr>
        <p:spPr>
          <a:xfrm>
            <a:off x="1113052" y="1360899"/>
            <a:ext cx="1978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9" name="Google Shape;179;p22"/>
          <p:cNvSpPr txBox="1">
            <a:spLocks noGrp="1"/>
          </p:cNvSpPr>
          <p:nvPr>
            <p:ph type="subTitle" idx="8"/>
          </p:nvPr>
        </p:nvSpPr>
        <p:spPr>
          <a:xfrm>
            <a:off x="3582900" y="1360899"/>
            <a:ext cx="1978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dk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0" name="Google Shape;180;p22"/>
          <p:cNvSpPr txBox="1">
            <a:spLocks noGrp="1"/>
          </p:cNvSpPr>
          <p:nvPr>
            <p:ph type="subTitle" idx="9"/>
          </p:nvPr>
        </p:nvSpPr>
        <p:spPr>
          <a:xfrm>
            <a:off x="6052748" y="1360899"/>
            <a:ext cx="1978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1" name="Google Shape;181;p22"/>
          <p:cNvSpPr txBox="1">
            <a:spLocks noGrp="1"/>
          </p:cNvSpPr>
          <p:nvPr>
            <p:ph type="subTitle" idx="13"/>
          </p:nvPr>
        </p:nvSpPr>
        <p:spPr>
          <a:xfrm>
            <a:off x="1113052" y="2791100"/>
            <a:ext cx="1978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1"/>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2" name="Google Shape;182;p22"/>
          <p:cNvSpPr txBox="1">
            <a:spLocks noGrp="1"/>
          </p:cNvSpPr>
          <p:nvPr>
            <p:ph type="subTitle" idx="14"/>
          </p:nvPr>
        </p:nvSpPr>
        <p:spPr>
          <a:xfrm>
            <a:off x="3582900" y="2791100"/>
            <a:ext cx="1978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lt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3" name="Google Shape;183;p22"/>
          <p:cNvSpPr txBox="1">
            <a:spLocks noGrp="1"/>
          </p:cNvSpPr>
          <p:nvPr>
            <p:ph type="subTitle" idx="15"/>
          </p:nvPr>
        </p:nvSpPr>
        <p:spPr>
          <a:xfrm>
            <a:off x="6052748" y="2791100"/>
            <a:ext cx="1978200" cy="49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3"/>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84"/>
        <p:cNvGrpSpPr/>
        <p:nvPr/>
      </p:nvGrpSpPr>
      <p:grpSpPr>
        <a:xfrm>
          <a:off x="0" y="0"/>
          <a:ext cx="0" cy="0"/>
          <a:chOff x="0" y="0"/>
          <a:chExt cx="0" cy="0"/>
        </a:xfrm>
      </p:grpSpPr>
      <p:sp>
        <p:nvSpPr>
          <p:cNvPr id="185" name="Google Shape;185;p23"/>
          <p:cNvSpPr/>
          <p:nvPr/>
        </p:nvSpPr>
        <p:spPr>
          <a:xfrm>
            <a:off x="3763500" y="-1800"/>
            <a:ext cx="53805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 name="Google Shape;186;p23"/>
          <p:cNvGrpSpPr/>
          <p:nvPr/>
        </p:nvGrpSpPr>
        <p:grpSpPr>
          <a:xfrm>
            <a:off x="8059900" y="446250"/>
            <a:ext cx="473100" cy="186500"/>
            <a:chOff x="7059675" y="514525"/>
            <a:chExt cx="473100" cy="186500"/>
          </a:xfrm>
        </p:grpSpPr>
        <p:cxnSp>
          <p:nvCxnSpPr>
            <p:cNvPr id="187" name="Google Shape;187;p23"/>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88" name="Google Shape;188;p23"/>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89" name="Google Shape;189;p23"/>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
        <p:nvSpPr>
          <p:cNvPr id="190" name="Google Shape;190;p23"/>
          <p:cNvSpPr txBox="1">
            <a:spLocks noGrp="1"/>
          </p:cNvSpPr>
          <p:nvPr>
            <p:ph type="title" hasCustomPrompt="1"/>
          </p:nvPr>
        </p:nvSpPr>
        <p:spPr>
          <a:xfrm>
            <a:off x="4051975" y="630575"/>
            <a:ext cx="4022100" cy="768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5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1" name="Google Shape;191;p23"/>
          <p:cNvSpPr txBox="1">
            <a:spLocks noGrp="1"/>
          </p:cNvSpPr>
          <p:nvPr>
            <p:ph type="subTitle" idx="1"/>
          </p:nvPr>
        </p:nvSpPr>
        <p:spPr>
          <a:xfrm>
            <a:off x="4408555" y="1300670"/>
            <a:ext cx="4022100" cy="598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92" name="Google Shape;192;p23"/>
          <p:cNvSpPr txBox="1">
            <a:spLocks noGrp="1"/>
          </p:cNvSpPr>
          <p:nvPr>
            <p:ph type="title" idx="2" hasCustomPrompt="1"/>
          </p:nvPr>
        </p:nvSpPr>
        <p:spPr>
          <a:xfrm>
            <a:off x="4051975" y="1982840"/>
            <a:ext cx="4022100" cy="768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5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3" name="Google Shape;193;p23"/>
          <p:cNvSpPr txBox="1">
            <a:spLocks noGrp="1"/>
          </p:cNvSpPr>
          <p:nvPr>
            <p:ph type="subTitle" idx="3"/>
          </p:nvPr>
        </p:nvSpPr>
        <p:spPr>
          <a:xfrm>
            <a:off x="4408555" y="2652935"/>
            <a:ext cx="4022100" cy="598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94" name="Google Shape;194;p23"/>
          <p:cNvSpPr txBox="1">
            <a:spLocks noGrp="1"/>
          </p:cNvSpPr>
          <p:nvPr>
            <p:ph type="title" idx="4" hasCustomPrompt="1"/>
          </p:nvPr>
        </p:nvSpPr>
        <p:spPr>
          <a:xfrm>
            <a:off x="4051975" y="3335105"/>
            <a:ext cx="4022100" cy="768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500">
                <a:solidFill>
                  <a:schemeClr val="accent5"/>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5" name="Google Shape;195;p23"/>
          <p:cNvSpPr txBox="1">
            <a:spLocks noGrp="1"/>
          </p:cNvSpPr>
          <p:nvPr>
            <p:ph type="subTitle" idx="5"/>
          </p:nvPr>
        </p:nvSpPr>
        <p:spPr>
          <a:xfrm>
            <a:off x="4408555" y="4005200"/>
            <a:ext cx="4022100" cy="598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196"/>
        <p:cNvGrpSpPr/>
        <p:nvPr/>
      </p:nvGrpSpPr>
      <p:grpSpPr>
        <a:xfrm>
          <a:off x="0" y="0"/>
          <a:ext cx="0" cy="0"/>
          <a:chOff x="0" y="0"/>
          <a:chExt cx="0" cy="0"/>
        </a:xfrm>
      </p:grpSpPr>
      <p:sp>
        <p:nvSpPr>
          <p:cNvPr id="197" name="Google Shape;197;p24"/>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24"/>
          <p:cNvGrpSpPr/>
          <p:nvPr/>
        </p:nvGrpSpPr>
        <p:grpSpPr>
          <a:xfrm>
            <a:off x="8389787" y="179931"/>
            <a:ext cx="486393" cy="125690"/>
            <a:chOff x="-890300" y="1406550"/>
            <a:chExt cx="806088" cy="208200"/>
          </a:xfrm>
        </p:grpSpPr>
        <p:sp>
          <p:nvSpPr>
            <p:cNvPr id="199" name="Google Shape;199;p24"/>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4"/>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4"/>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 name="Google Shape;202;p24"/>
          <p:cNvSpPr txBox="1">
            <a:spLocks noGrp="1"/>
          </p:cNvSpPr>
          <p:nvPr>
            <p:ph type="title" hasCustomPrompt="1"/>
          </p:nvPr>
        </p:nvSpPr>
        <p:spPr>
          <a:xfrm>
            <a:off x="884850" y="1890700"/>
            <a:ext cx="1055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03" name="Google Shape;203;p24"/>
          <p:cNvSpPr txBox="1">
            <a:spLocks noGrp="1"/>
          </p:cNvSpPr>
          <p:nvPr>
            <p:ph type="subTitle" idx="1"/>
          </p:nvPr>
        </p:nvSpPr>
        <p:spPr>
          <a:xfrm>
            <a:off x="980375" y="3439250"/>
            <a:ext cx="2226000" cy="1039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04" name="Google Shape;204;p24"/>
          <p:cNvSpPr txBox="1">
            <a:spLocks noGrp="1"/>
          </p:cNvSpPr>
          <p:nvPr>
            <p:ph type="subTitle" idx="2"/>
          </p:nvPr>
        </p:nvSpPr>
        <p:spPr>
          <a:xfrm>
            <a:off x="720000" y="2906725"/>
            <a:ext cx="2304000" cy="596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400">
                <a:solidFill>
                  <a:schemeClr val="accent5"/>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5" name="Google Shape;205;p24"/>
          <p:cNvSpPr txBox="1">
            <a:spLocks noGrp="1"/>
          </p:cNvSpPr>
          <p:nvPr>
            <p:ph type="title" idx="3" hasCustomPrompt="1"/>
          </p:nvPr>
        </p:nvSpPr>
        <p:spPr>
          <a:xfrm>
            <a:off x="3590988" y="1890950"/>
            <a:ext cx="1055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06" name="Google Shape;206;p24"/>
          <p:cNvSpPr txBox="1">
            <a:spLocks noGrp="1"/>
          </p:cNvSpPr>
          <p:nvPr>
            <p:ph type="subTitle" idx="4"/>
          </p:nvPr>
        </p:nvSpPr>
        <p:spPr>
          <a:xfrm>
            <a:off x="3589193" y="3439250"/>
            <a:ext cx="2226000" cy="1039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07" name="Google Shape;207;p24"/>
          <p:cNvSpPr txBox="1">
            <a:spLocks noGrp="1"/>
          </p:cNvSpPr>
          <p:nvPr>
            <p:ph type="subTitle" idx="5"/>
          </p:nvPr>
        </p:nvSpPr>
        <p:spPr>
          <a:xfrm>
            <a:off x="3420001" y="2906725"/>
            <a:ext cx="2304000" cy="596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400">
                <a:solidFill>
                  <a:schemeClr val="accent2"/>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8" name="Google Shape;208;p24"/>
          <p:cNvSpPr txBox="1">
            <a:spLocks noGrp="1"/>
          </p:cNvSpPr>
          <p:nvPr>
            <p:ph type="title" idx="6" hasCustomPrompt="1"/>
          </p:nvPr>
        </p:nvSpPr>
        <p:spPr>
          <a:xfrm>
            <a:off x="6296775" y="1891075"/>
            <a:ext cx="1055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09" name="Google Shape;209;p24"/>
          <p:cNvSpPr txBox="1">
            <a:spLocks noGrp="1"/>
          </p:cNvSpPr>
          <p:nvPr>
            <p:ph type="subTitle" idx="7"/>
          </p:nvPr>
        </p:nvSpPr>
        <p:spPr>
          <a:xfrm>
            <a:off x="6198011" y="3439250"/>
            <a:ext cx="2226000" cy="1039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10" name="Google Shape;210;p24"/>
          <p:cNvSpPr txBox="1">
            <a:spLocks noGrp="1"/>
          </p:cNvSpPr>
          <p:nvPr>
            <p:ph type="subTitle" idx="8"/>
          </p:nvPr>
        </p:nvSpPr>
        <p:spPr>
          <a:xfrm>
            <a:off x="6120002" y="2906725"/>
            <a:ext cx="2304000" cy="596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400">
                <a:solidFill>
                  <a:schemeClr val="accent4"/>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11" name="Google Shape;211;p24"/>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12"/>
        <p:cNvGrpSpPr/>
        <p:nvPr/>
      </p:nvGrpSpPr>
      <p:grpSpPr>
        <a:xfrm>
          <a:off x="0" y="0"/>
          <a:ext cx="0" cy="0"/>
          <a:chOff x="0" y="0"/>
          <a:chExt cx="0" cy="0"/>
        </a:xfrm>
      </p:grpSpPr>
      <p:sp>
        <p:nvSpPr>
          <p:cNvPr id="213" name="Google Shape;213;p25"/>
          <p:cNvSpPr txBox="1">
            <a:spLocks noGrp="1"/>
          </p:cNvSpPr>
          <p:nvPr>
            <p:ph type="title"/>
          </p:nvPr>
        </p:nvSpPr>
        <p:spPr>
          <a:xfrm>
            <a:off x="3189013" y="696450"/>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7200">
                <a:solidFill>
                  <a:schemeClr val="accent4"/>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4" name="Google Shape;214;p25"/>
          <p:cNvSpPr txBox="1">
            <a:spLocks noGrp="1"/>
          </p:cNvSpPr>
          <p:nvPr>
            <p:ph type="subTitle" idx="1"/>
          </p:nvPr>
        </p:nvSpPr>
        <p:spPr>
          <a:xfrm>
            <a:off x="3485375" y="1860375"/>
            <a:ext cx="4945500" cy="10587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5" name="Google Shape;215;p25"/>
          <p:cNvSpPr txBox="1"/>
          <p:nvPr/>
        </p:nvSpPr>
        <p:spPr>
          <a:xfrm>
            <a:off x="3485425" y="3572650"/>
            <a:ext cx="4945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a:solidFill>
                  <a:schemeClr val="dk1"/>
                </a:solidFill>
                <a:latin typeface="Source Code Pro"/>
                <a:ea typeface="Source Code Pro"/>
                <a:cs typeface="Source Code Pro"/>
                <a:sym typeface="Source Code Pro"/>
              </a:rPr>
              <a:t>CREDITS: This presentation template was created by </a:t>
            </a:r>
            <a:r>
              <a:rPr lang="en" sz="1200" b="1">
                <a:solidFill>
                  <a:schemeClr val="dk1"/>
                </a:solidFill>
                <a:uFill>
                  <a:noFill/>
                </a:uFill>
                <a:latin typeface="Source Code Pro"/>
                <a:ea typeface="Source Code Pro"/>
                <a:cs typeface="Source Code Pro"/>
                <a:sym typeface="Source Code Pro"/>
                <a:hlinkClick r:id="rId2">
                  <a:extLst>
                    <a:ext uri="{A12FA001-AC4F-418D-AE19-62706E023703}">
                      <ahyp:hlinkClr xmlns:ahyp="http://schemas.microsoft.com/office/drawing/2018/hyperlinkcolor" val="tx"/>
                    </a:ext>
                  </a:extLst>
                </a:hlinkClick>
              </a:rPr>
              <a:t>Slidesgo</a:t>
            </a:r>
            <a:r>
              <a:rPr lang="en" sz="1200">
                <a:solidFill>
                  <a:schemeClr val="dk1"/>
                </a:solidFill>
                <a:latin typeface="Source Code Pro"/>
                <a:ea typeface="Source Code Pro"/>
                <a:cs typeface="Source Code Pro"/>
                <a:sym typeface="Source Code Pro"/>
              </a:rPr>
              <a:t>, and includes icons by </a:t>
            </a:r>
            <a:r>
              <a:rPr lang="en" sz="1200" b="1">
                <a:solidFill>
                  <a:schemeClr val="dk1"/>
                </a:solidFill>
                <a:uFill>
                  <a:noFill/>
                </a:uFill>
                <a:latin typeface="Source Code Pro"/>
                <a:ea typeface="Source Code Pro"/>
                <a:cs typeface="Source Code Pro"/>
                <a:sym typeface="Source Code Pro"/>
                <a:hlinkClick r:id="rId3">
                  <a:extLst>
                    <a:ext uri="{A12FA001-AC4F-418D-AE19-62706E023703}">
                      <ahyp:hlinkClr xmlns:ahyp="http://schemas.microsoft.com/office/drawing/2018/hyperlinkcolor" val="tx"/>
                    </a:ext>
                  </a:extLst>
                </a:hlinkClick>
              </a:rPr>
              <a:t>Flaticon</a:t>
            </a:r>
            <a:r>
              <a:rPr lang="en" sz="1200">
                <a:solidFill>
                  <a:schemeClr val="dk1"/>
                </a:solidFill>
                <a:latin typeface="Source Code Pro"/>
                <a:ea typeface="Source Code Pro"/>
                <a:cs typeface="Source Code Pro"/>
                <a:sym typeface="Source Code Pro"/>
              </a:rPr>
              <a:t>, and infographics &amp; images by </a:t>
            </a:r>
            <a:r>
              <a:rPr lang="en" sz="1200" b="1">
                <a:solidFill>
                  <a:schemeClr val="dk1"/>
                </a:solidFill>
                <a:uFill>
                  <a:noFill/>
                </a:uFill>
                <a:latin typeface="Source Code Pro"/>
                <a:ea typeface="Source Code Pro"/>
                <a:cs typeface="Source Code Pro"/>
                <a:sym typeface="Source Code Pro"/>
                <a:hlinkClick r:id="rId4">
                  <a:extLst>
                    <a:ext uri="{A12FA001-AC4F-418D-AE19-62706E023703}">
                      <ahyp:hlinkClr xmlns:ahyp="http://schemas.microsoft.com/office/drawing/2018/hyperlinkcolor" val="tx"/>
                    </a:ext>
                  </a:extLst>
                </a:hlinkClick>
              </a:rPr>
              <a:t>Freepik</a:t>
            </a:r>
            <a:r>
              <a:rPr lang="en" sz="1200" b="1">
                <a:solidFill>
                  <a:schemeClr val="dk1"/>
                </a:solidFill>
                <a:latin typeface="Source Code Pro"/>
                <a:ea typeface="Source Code Pro"/>
                <a:cs typeface="Source Code Pro"/>
                <a:sym typeface="Source Code Pro"/>
              </a:rPr>
              <a:t> </a:t>
            </a:r>
            <a:endParaRPr sz="1200" b="1">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16"/>
        <p:cNvGrpSpPr/>
        <p:nvPr/>
      </p:nvGrpSpPr>
      <p:grpSpPr>
        <a:xfrm>
          <a:off x="0" y="0"/>
          <a:ext cx="0" cy="0"/>
          <a:chOff x="0" y="0"/>
          <a:chExt cx="0" cy="0"/>
        </a:xfrm>
      </p:grpSpPr>
      <p:sp>
        <p:nvSpPr>
          <p:cNvPr id="217" name="Google Shape;217;p26"/>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 name="Google Shape;218;p26"/>
          <p:cNvGrpSpPr/>
          <p:nvPr/>
        </p:nvGrpSpPr>
        <p:grpSpPr>
          <a:xfrm>
            <a:off x="8389787" y="179931"/>
            <a:ext cx="486393" cy="125690"/>
            <a:chOff x="-890300" y="1406550"/>
            <a:chExt cx="806088" cy="208200"/>
          </a:xfrm>
        </p:grpSpPr>
        <p:sp>
          <p:nvSpPr>
            <p:cNvPr id="219" name="Google Shape;219;p26"/>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6"/>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6"/>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22"/>
        <p:cNvGrpSpPr/>
        <p:nvPr/>
      </p:nvGrpSpPr>
      <p:grpSpPr>
        <a:xfrm>
          <a:off x="0" y="0"/>
          <a:ext cx="0" cy="0"/>
          <a:chOff x="0" y="0"/>
          <a:chExt cx="0" cy="0"/>
        </a:xfrm>
      </p:grpSpPr>
      <p:sp>
        <p:nvSpPr>
          <p:cNvPr id="223" name="Google Shape;223;p27"/>
          <p:cNvSpPr/>
          <p:nvPr/>
        </p:nvSpPr>
        <p:spPr>
          <a:xfrm>
            <a:off x="4424750" y="-1800"/>
            <a:ext cx="47193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 name="Google Shape;224;p27"/>
          <p:cNvGrpSpPr/>
          <p:nvPr/>
        </p:nvGrpSpPr>
        <p:grpSpPr>
          <a:xfrm>
            <a:off x="8193116" y="446250"/>
            <a:ext cx="414956" cy="186500"/>
            <a:chOff x="7059675" y="514525"/>
            <a:chExt cx="473100" cy="186500"/>
          </a:xfrm>
        </p:grpSpPr>
        <p:cxnSp>
          <p:nvCxnSpPr>
            <p:cNvPr id="225" name="Google Shape;225;p27"/>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226" name="Google Shape;226;p27"/>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227" name="Google Shape;227;p27"/>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31"/>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32"/>
        <p:cNvGrpSpPr/>
        <p:nvPr/>
      </p:nvGrpSpPr>
      <p:grpSpPr>
        <a:xfrm>
          <a:off x="0" y="0"/>
          <a:ext cx="0" cy="0"/>
          <a:chOff x="0" y="0"/>
          <a:chExt cx="0" cy="0"/>
        </a:xfrm>
      </p:grpSpPr>
      <p:sp>
        <p:nvSpPr>
          <p:cNvPr id="233" name="Google Shape;233;p3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4"/>
          <p:cNvGrpSpPr/>
          <p:nvPr/>
        </p:nvGrpSpPr>
        <p:grpSpPr>
          <a:xfrm>
            <a:off x="8389787" y="179931"/>
            <a:ext cx="486393" cy="125690"/>
            <a:chOff x="-890300" y="1406550"/>
            <a:chExt cx="806088" cy="208200"/>
          </a:xfrm>
        </p:grpSpPr>
        <p:sp>
          <p:nvSpPr>
            <p:cNvPr id="23" name="Google Shape;23;p4"/>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 name="Google Shape;27;p4"/>
          <p:cNvSpPr txBox="1">
            <a:spLocks noGrp="1"/>
          </p:cNvSpPr>
          <p:nvPr>
            <p:ph type="body" idx="1"/>
          </p:nvPr>
        </p:nvSpPr>
        <p:spPr>
          <a:xfrm>
            <a:off x="720000" y="1215750"/>
            <a:ext cx="7704000" cy="2813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sz="1200"/>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sp>
        <p:nvSpPr>
          <p:cNvPr id="29" name="Google Shape;29;p5"/>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30;p5"/>
          <p:cNvGrpSpPr/>
          <p:nvPr/>
        </p:nvGrpSpPr>
        <p:grpSpPr>
          <a:xfrm>
            <a:off x="8389787" y="179931"/>
            <a:ext cx="486393" cy="125690"/>
            <a:chOff x="-890300" y="1406550"/>
            <a:chExt cx="806088" cy="208200"/>
          </a:xfrm>
        </p:grpSpPr>
        <p:sp>
          <p:nvSpPr>
            <p:cNvPr id="31" name="Google Shape;31;p5"/>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5"/>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5" name="Google Shape;35;p5"/>
          <p:cNvSpPr txBox="1">
            <a:spLocks noGrp="1"/>
          </p:cNvSpPr>
          <p:nvPr>
            <p:ph type="subTitle" idx="1"/>
          </p:nvPr>
        </p:nvSpPr>
        <p:spPr>
          <a:xfrm>
            <a:off x="5292547" y="3632599"/>
            <a:ext cx="2675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 name="Google Shape;36;p5"/>
          <p:cNvSpPr txBox="1">
            <a:spLocks noGrp="1"/>
          </p:cNvSpPr>
          <p:nvPr>
            <p:ph type="subTitle" idx="2"/>
          </p:nvPr>
        </p:nvSpPr>
        <p:spPr>
          <a:xfrm>
            <a:off x="1585702" y="3632599"/>
            <a:ext cx="2675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7" name="Google Shape;37;p5"/>
          <p:cNvSpPr txBox="1">
            <a:spLocks noGrp="1"/>
          </p:cNvSpPr>
          <p:nvPr>
            <p:ph type="subTitle" idx="3"/>
          </p:nvPr>
        </p:nvSpPr>
        <p:spPr>
          <a:xfrm>
            <a:off x="4988437" y="3200700"/>
            <a:ext cx="26751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dk1"/>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8" name="Google Shape;38;p5"/>
          <p:cNvSpPr txBox="1">
            <a:spLocks noGrp="1"/>
          </p:cNvSpPr>
          <p:nvPr>
            <p:ph type="subTitle" idx="4"/>
          </p:nvPr>
        </p:nvSpPr>
        <p:spPr>
          <a:xfrm>
            <a:off x="1281362" y="3200700"/>
            <a:ext cx="26751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a:solidFill>
                  <a:schemeClr val="accent1"/>
                </a:solidFill>
                <a:latin typeface="Source Code Pro Medium"/>
                <a:ea typeface="Source Code Pro Medium"/>
                <a:cs typeface="Source Code Pro Medium"/>
                <a:sym typeface="Source Code Pro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
        <p:cNvGrpSpPr/>
        <p:nvPr/>
      </p:nvGrpSpPr>
      <p:grpSpPr>
        <a:xfrm>
          <a:off x="0" y="0"/>
          <a:ext cx="0" cy="0"/>
          <a:chOff x="0" y="0"/>
          <a:chExt cx="0" cy="0"/>
        </a:xfrm>
      </p:grpSpPr>
      <p:sp>
        <p:nvSpPr>
          <p:cNvPr id="40" name="Google Shape;40;p6"/>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6"/>
          <p:cNvGrpSpPr/>
          <p:nvPr/>
        </p:nvGrpSpPr>
        <p:grpSpPr>
          <a:xfrm>
            <a:off x="8389787" y="179931"/>
            <a:ext cx="486393" cy="125690"/>
            <a:chOff x="-890300" y="1406550"/>
            <a:chExt cx="806088" cy="208200"/>
          </a:xfrm>
        </p:grpSpPr>
        <p:sp>
          <p:nvSpPr>
            <p:cNvPr id="42" name="Google Shape;42;p6"/>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8;p7"/>
          <p:cNvGrpSpPr/>
          <p:nvPr/>
        </p:nvGrpSpPr>
        <p:grpSpPr>
          <a:xfrm>
            <a:off x="8389787" y="179931"/>
            <a:ext cx="486393" cy="125690"/>
            <a:chOff x="-890300" y="1406550"/>
            <a:chExt cx="806088" cy="208200"/>
          </a:xfrm>
        </p:grpSpPr>
        <p:sp>
          <p:nvSpPr>
            <p:cNvPr id="49" name="Google Shape;49;p7"/>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7"/>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3" name="Google Shape;53;p7"/>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4"/>
        <p:cNvGrpSpPr/>
        <p:nvPr/>
      </p:nvGrpSpPr>
      <p:grpSpPr>
        <a:xfrm>
          <a:off x="0" y="0"/>
          <a:ext cx="0" cy="0"/>
          <a:chOff x="0" y="0"/>
          <a:chExt cx="0" cy="0"/>
        </a:xfrm>
      </p:grpSpPr>
      <p:sp>
        <p:nvSpPr>
          <p:cNvPr id="55" name="Google Shape;55;p8"/>
          <p:cNvSpPr/>
          <p:nvPr/>
        </p:nvSpPr>
        <p:spPr>
          <a:xfrm>
            <a:off x="3763500" y="-1800"/>
            <a:ext cx="53805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8"/>
          <p:cNvGrpSpPr/>
          <p:nvPr/>
        </p:nvGrpSpPr>
        <p:grpSpPr>
          <a:xfrm>
            <a:off x="8059900" y="446250"/>
            <a:ext cx="473100" cy="186500"/>
            <a:chOff x="7059675" y="514525"/>
            <a:chExt cx="473100" cy="186500"/>
          </a:xfrm>
        </p:grpSpPr>
        <p:cxnSp>
          <p:nvCxnSpPr>
            <p:cNvPr id="57" name="Google Shape;57;p8"/>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58" name="Google Shape;58;p8"/>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59" name="Google Shape;59;p8"/>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
        <p:nvSpPr>
          <p:cNvPr id="60" name="Google Shape;60;p8"/>
          <p:cNvSpPr txBox="1">
            <a:spLocks noGrp="1"/>
          </p:cNvSpPr>
          <p:nvPr>
            <p:ph type="title"/>
          </p:nvPr>
        </p:nvSpPr>
        <p:spPr>
          <a:xfrm>
            <a:off x="4355250" y="1307100"/>
            <a:ext cx="40755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3763500" y="-1800"/>
            <a:ext cx="53805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059900" y="446250"/>
            <a:ext cx="473100" cy="186500"/>
            <a:chOff x="7059675" y="514525"/>
            <a:chExt cx="473100" cy="186500"/>
          </a:xfrm>
        </p:grpSpPr>
        <p:cxnSp>
          <p:nvCxnSpPr>
            <p:cNvPr id="64" name="Google Shape;64;p9"/>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65" name="Google Shape;65;p9"/>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66" name="Google Shape;66;p9"/>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
        <p:nvSpPr>
          <p:cNvPr id="67" name="Google Shape;67;p9"/>
          <p:cNvSpPr txBox="1">
            <a:spLocks noGrp="1"/>
          </p:cNvSpPr>
          <p:nvPr>
            <p:ph type="title"/>
          </p:nvPr>
        </p:nvSpPr>
        <p:spPr>
          <a:xfrm>
            <a:off x="4223100" y="1198450"/>
            <a:ext cx="4206000" cy="19644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96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68" name="Google Shape;68;p9"/>
          <p:cNvSpPr txBox="1">
            <a:spLocks noGrp="1"/>
          </p:cNvSpPr>
          <p:nvPr>
            <p:ph type="subTitle" idx="1"/>
          </p:nvPr>
        </p:nvSpPr>
        <p:spPr>
          <a:xfrm>
            <a:off x="4223100" y="3162850"/>
            <a:ext cx="4206000" cy="1066200"/>
          </a:xfrm>
          <a:prstGeom prst="rect">
            <a:avLst/>
          </a:prstGeom>
          <a:solidFill>
            <a:schemeClr val="accent6"/>
          </a:solidFill>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9"/>
        <p:cNvGrpSpPr/>
        <p:nvPr/>
      </p:nvGrpSpPr>
      <p:grpSpPr>
        <a:xfrm>
          <a:off x="0" y="0"/>
          <a:ext cx="0" cy="0"/>
          <a:chOff x="0" y="0"/>
          <a:chExt cx="0" cy="0"/>
        </a:xfrm>
      </p:grpSpPr>
      <p:sp>
        <p:nvSpPr>
          <p:cNvPr id="70" name="Google Shape;70;p10"/>
          <p:cNvSpPr>
            <a:spLocks noGrp="1"/>
          </p:cNvSpPr>
          <p:nvPr>
            <p:ph type="pic" idx="2"/>
          </p:nvPr>
        </p:nvSpPr>
        <p:spPr>
          <a:xfrm>
            <a:off x="-25" y="-13725"/>
            <a:ext cx="9144000" cy="5157300"/>
          </a:xfrm>
          <a:prstGeom prst="rect">
            <a:avLst/>
          </a:prstGeom>
          <a:noFill/>
          <a:ln>
            <a:noFill/>
          </a:ln>
        </p:spPr>
      </p:sp>
      <p:sp>
        <p:nvSpPr>
          <p:cNvPr id="71" name="Google Shape;71;p10"/>
          <p:cNvSpPr txBox="1">
            <a:spLocks noGrp="1"/>
          </p:cNvSpPr>
          <p:nvPr>
            <p:ph type="title"/>
          </p:nvPr>
        </p:nvSpPr>
        <p:spPr>
          <a:xfrm>
            <a:off x="720000" y="4014450"/>
            <a:ext cx="7704000" cy="572700"/>
          </a:xfrm>
          <a:prstGeom prst="rect">
            <a:avLst/>
          </a:prstGeom>
          <a:solidFill>
            <a:schemeClr val="accent6"/>
          </a:solidFill>
        </p:spPr>
        <p:txBody>
          <a:bodyPr spcFirstLastPara="1" wrap="square" lIns="91425" tIns="91425" rIns="91425" bIns="91425" anchor="t" anchorCtr="0">
            <a:noAutofit/>
          </a:bodyPr>
          <a:lstStyle>
            <a:lvl1pPr lvl="0" algn="ctr" rtl="0">
              <a:spcBef>
                <a:spcPts val="0"/>
              </a:spcBef>
              <a:spcAft>
                <a:spcPts val="0"/>
              </a:spcAft>
              <a:buSzPts val="3500"/>
              <a:buNone/>
              <a:defRPr sz="28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7.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1pPr>
            <a:lvl2pPr lvl="1"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2pPr>
            <a:lvl3pPr lvl="2"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3pPr>
            <a:lvl4pPr lvl="3"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4pPr>
            <a:lvl5pPr lvl="4"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5pPr>
            <a:lvl6pPr lvl="5"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6pPr>
            <a:lvl7pPr lvl="6"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7pPr>
            <a:lvl8pPr lvl="7"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8pPr>
            <a:lvl9pPr lvl="8" rtl="0">
              <a:spcBef>
                <a:spcPts val="0"/>
              </a:spcBef>
              <a:spcAft>
                <a:spcPts val="0"/>
              </a:spcAft>
              <a:buClr>
                <a:schemeClr val="dk1"/>
              </a:buClr>
              <a:buSzPts val="3500"/>
              <a:buFont typeface="Source Code Pro"/>
              <a:buNone/>
              <a:defRPr sz="3500">
                <a:solidFill>
                  <a:schemeClr val="dk1"/>
                </a:solidFill>
                <a:latin typeface="Source Code Pro"/>
                <a:ea typeface="Source Code Pro"/>
                <a:cs typeface="Source Code Pro"/>
                <a:sym typeface="Source Code Pro"/>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1pPr>
            <a:lvl2pPr marL="914400" lvl="1"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2pPr>
            <a:lvl3pPr marL="1371600" lvl="2"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3pPr>
            <a:lvl4pPr marL="1828800" lvl="3"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4pPr>
            <a:lvl5pPr marL="2286000" lvl="4"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5pPr>
            <a:lvl6pPr marL="2743200" lvl="5"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6pPr>
            <a:lvl7pPr marL="3200400" lvl="6"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7pPr>
            <a:lvl8pPr marL="3657600" lvl="7"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8pPr>
            <a:lvl9pPr marL="4114800" lvl="8" indent="-317500">
              <a:lnSpc>
                <a:spcPct val="115000"/>
              </a:lnSpc>
              <a:spcBef>
                <a:spcPts val="0"/>
              </a:spcBef>
              <a:spcAft>
                <a:spcPts val="0"/>
              </a:spcAft>
              <a:buClr>
                <a:schemeClr val="dk1"/>
              </a:buClr>
              <a:buSzPts val="1400"/>
              <a:buFont typeface="Source Code Pro"/>
              <a:buChar char="■"/>
              <a:defRPr>
                <a:solidFill>
                  <a:schemeClr val="dk1"/>
                </a:solidFill>
                <a:latin typeface="Source Code Pro"/>
                <a:ea typeface="Source Code Pro"/>
                <a:cs typeface="Source Code Pro"/>
                <a:sym typeface="Source Code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7" r:id="rId19"/>
    <p:sldLayoutId id="2147483668" r:id="rId20"/>
    <p:sldLayoutId id="2147483669" r:id="rId21"/>
    <p:sldLayoutId id="2147483670" r:id="rId22"/>
    <p:sldLayoutId id="2147483671" r:id="rId23"/>
    <p:sldLayoutId id="2147483672" r:id="rId24"/>
    <p:sldLayoutId id="2147483673" r:id="rId2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28"/>
        <p:cNvGrpSpPr/>
        <p:nvPr/>
      </p:nvGrpSpPr>
      <p:grpSpPr>
        <a:xfrm>
          <a:off x="0" y="0"/>
          <a:ext cx="0" cy="0"/>
          <a:chOff x="0" y="0"/>
          <a:chExt cx="0" cy="0"/>
        </a:xfrm>
      </p:grpSpPr>
      <p:sp>
        <p:nvSpPr>
          <p:cNvPr id="229" name="Google Shape;229;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30" name="Google Shape;230;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4" r:id="rId1"/>
    <p:sldLayoutId id="2147483675"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hyperlink" Target="https://www.youtube.com/@sachlethanh9853" TargetMode="External"/><Relationship Id="rId7" Type="http://schemas.openxmlformats.org/officeDocument/2006/relationships/hyperlink" Target="https://github.com/TrungDS10/Introduction-to-Artificial-Intelligent/tree/main/Sudoku"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hyperlink" Target="https://www.youtube.com/watch?v=RD1JqhtNgvw&amp;list=PLpp8-k7G_6Y2eVX0WtvsDzkH1PhW2d-Rx" TargetMode="External"/><Relationship Id="rId5" Type="http://schemas.openxmlformats.org/officeDocument/2006/relationships/hyperlink" Target="https://realpython.com/python-gui-tkinter/" TargetMode="External"/><Relationship Id="rId4" Type="http://schemas.openxmlformats.org/officeDocument/2006/relationships/hyperlink" Target="https://www.python.org/"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slide" Target="slide47.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5.xml"/><Relationship Id="rId7" Type="http://schemas.openxmlformats.org/officeDocument/2006/relationships/slide" Target="slide53.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40.xml"/><Relationship Id="rId11" Type="http://schemas.openxmlformats.org/officeDocument/2006/relationships/hyperlink" Target="http://bit.ly/30B07Gq" TargetMode="External"/><Relationship Id="rId5" Type="http://schemas.openxmlformats.org/officeDocument/2006/relationships/slide" Target="slide41.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42.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7.xml"/><Relationship Id="rId1" Type="http://schemas.openxmlformats.org/officeDocument/2006/relationships/slideLayout" Target="../slideLayouts/slideLayout5.xml"/><Relationship Id="rId5" Type="http://schemas.openxmlformats.org/officeDocument/2006/relationships/image" Target="../media/image9.png"/><Relationship Id="rId4" Type="http://schemas.openxmlformats.org/officeDocument/2006/relationships/hyperlink" Target="https://docs.google.com/spreadsheets/d/1n5lkJu_lZRvKWBgCxVJeCkKtsvwIdWf7xRvkK1Kr8wo/copy"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9.xml"/><Relationship Id="rId1" Type="http://schemas.openxmlformats.org/officeDocument/2006/relationships/slideLayout" Target="../slideLayouts/slideLayout4.xml"/><Relationship Id="rId4" Type="http://schemas.openxmlformats.org/officeDocument/2006/relationships/image" Target="../media/image11.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3" Type="http://schemas.openxmlformats.org/officeDocument/2006/relationships/hyperlink" Target="https://www.freepik.com/free-vector/programmers-concept-with-flat-design_2456089.htm/?utm_source=slidesgo_template&amp;utm_medium=referral-link&amp;utm_campaign=sg_resources&amp;utm_content=freepik" TargetMode="External"/><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8" Type="http://schemas.openxmlformats.org/officeDocument/2006/relationships/hyperlink" Target="https://www.freepik.com/free-photo/medium-shot-man-holding-notebook_20940900.htm/?utm_source=slidesgo_template&amp;utm_medium=referral-link&amp;utm_campaign=sg_resources&amp;utm_content=freepik" TargetMode="External"/><Relationship Id="rId3" Type="http://schemas.openxmlformats.org/officeDocument/2006/relationships/hyperlink" Target="https://www.freepik.com/free-photo/html-css-collage-concept-with-person_36295456.htm/?utm_source=slidesgo_template&amp;utm_medium=referral-link&amp;utm_campaign=sg_resources&amp;utm_content=freepik" TargetMode="External"/><Relationship Id="rId7" Type="http://schemas.openxmlformats.org/officeDocument/2006/relationships/hyperlink" Target="https://www.freepik.com/free-photo/medium-shot-smiley-woman-library_20940935.htm/?utm_source=slidesgo_template&amp;utm_medium=referral-link&amp;utm_campaign=sg_resources&amp;utm_content=freepik" TargetMode="External"/><Relationship Id="rId2" Type="http://schemas.openxmlformats.org/officeDocument/2006/relationships/notesSlide" Target="../notesSlides/notesSlide42.xml"/><Relationship Id="rId1" Type="http://schemas.openxmlformats.org/officeDocument/2006/relationships/slideLayout" Target="../slideLayouts/slideLayout3.xml"/><Relationship Id="rId6" Type="http://schemas.openxmlformats.org/officeDocument/2006/relationships/hyperlink" Target="https://www.freepik.com/free-photo/html-css-collage-concept-with-person_36295462.htm/?utm_source=slidesgo_template&amp;utm_medium=referral-link&amp;utm_campaign=sg_resources&amp;utm_content=freepik" TargetMode="External"/><Relationship Id="rId5" Type="http://schemas.openxmlformats.org/officeDocument/2006/relationships/hyperlink" Target="https://www.freepik.com/free-photo/html-css-collage-concept-with-person_36295455.htm/?utm_source=slidesgo_template&amp;utm_medium=referral-link&amp;utm_campaign=sg_resources&amp;utm_content=freepik" TargetMode="External"/><Relationship Id="rId4" Type="http://schemas.openxmlformats.org/officeDocument/2006/relationships/hyperlink" Target="https://www.freepik.com/free-photo/html-css-collage-concept-with-person_36295454.htm/?utm_source=slidesgo_template&amp;utm_medium=referral-link&amp;utm_campaign=sg_resources&amp;utm_content=freepik"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3.xml"/><Relationship Id="rId1" Type="http://schemas.openxmlformats.org/officeDocument/2006/relationships/slideLayout" Target="../slideLayouts/slideLayout2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0.xml"/></Relationships>
</file>

<file path=ppt/slides/_rels/slide4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4.xml"/><Relationship Id="rId1" Type="http://schemas.openxmlformats.org/officeDocument/2006/relationships/slideLayout" Target="../slideLayouts/slideLayout2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0.xml"/></Relationships>
</file>

<file path=ppt/slides/_rels/slide45.xml.rels><?xml version="1.0" encoding="UTF-8" standalone="yes"?>
<Relationships xmlns="http://schemas.openxmlformats.org/package/2006/relationships"><Relationship Id="rId3" Type="http://schemas.openxmlformats.org/officeDocument/2006/relationships/hyperlink" Target="https://fonts.google.com/specimen/Source+Code+Pro" TargetMode="External"/><Relationship Id="rId2" Type="http://schemas.openxmlformats.org/officeDocument/2006/relationships/notesSlide" Target="../notesSlides/notesSlide45.xml"/><Relationship Id="rId1" Type="http://schemas.openxmlformats.org/officeDocument/2006/relationships/slideLayout" Target="../slideLayouts/slideLayout27.xml"/></Relationships>
</file>

<file path=ppt/slides/_rels/slide4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6.png"/><Relationship Id="rId2" Type="http://schemas.openxmlformats.org/officeDocument/2006/relationships/notesSlide" Target="../notesSlides/notesSlide46.xml"/><Relationship Id="rId1" Type="http://schemas.openxmlformats.org/officeDocument/2006/relationships/slideLayout" Target="../slideLayouts/slideLayout2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4.png"/><Relationship Id="rId4" Type="http://schemas.openxmlformats.org/officeDocument/2006/relationships/image" Target="../media/image12.png"/><Relationship Id="rId9" Type="http://schemas.openxmlformats.org/officeDocument/2006/relationships/image" Target="../media/image13.png"/></Relationships>
</file>

<file path=ppt/slides/_rels/slide4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7.xml"/><Relationship Id="rId1" Type="http://schemas.openxmlformats.org/officeDocument/2006/relationships/slideLayout" Target="../slideLayouts/slideLayout2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6.xml"/></Relationships>
</file>

<file path=ppt/slides/_rels/slide5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3.xml"/><Relationship Id="rId1" Type="http://schemas.openxmlformats.org/officeDocument/2006/relationships/slideLayout" Target="../slideLayouts/slideLayout2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6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0.xml"/><Relationship Id="rId1" Type="http://schemas.openxmlformats.org/officeDocument/2006/relationships/slideLayout" Target="../slideLayouts/slideLayout26.xml"/><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1"/>
          <p:cNvSpPr txBox="1">
            <a:spLocks noGrp="1"/>
          </p:cNvSpPr>
          <p:nvPr>
            <p:ph type="ctrTitle"/>
          </p:nvPr>
        </p:nvSpPr>
        <p:spPr>
          <a:xfrm>
            <a:off x="2724108" y="668188"/>
            <a:ext cx="5797500" cy="203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b="1" dirty="0"/>
              <a:t>DSA PROJECT:</a:t>
            </a:r>
            <a:br>
              <a:rPr lang="vi-VN" b="1" dirty="0"/>
            </a:br>
            <a:r>
              <a:rPr lang="vi-VN" b="1" dirty="0"/>
              <a:t>SUDOKU SOLVER</a:t>
            </a:r>
            <a:endParaRPr b="1" dirty="0"/>
          </a:p>
        </p:txBody>
      </p:sp>
      <p:sp>
        <p:nvSpPr>
          <p:cNvPr id="239" name="Google Shape;239;p31"/>
          <p:cNvSpPr txBox="1">
            <a:spLocks noGrp="1"/>
          </p:cNvSpPr>
          <p:nvPr>
            <p:ph type="subTitle" idx="1"/>
          </p:nvPr>
        </p:nvSpPr>
        <p:spPr>
          <a:xfrm>
            <a:off x="2735500" y="3297650"/>
            <a:ext cx="5797500" cy="44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a:t>
            </a:r>
            <a:r>
              <a:rPr lang="en" sz="1400" b="1" dirty="0"/>
              <a:t>&lt;</a:t>
            </a:r>
            <a:r>
              <a:rPr lang="vi-VN" sz="1400" b="1" dirty="0"/>
              <a:t>NGUYEN NHAT KHIEM - ITDSIU21091</a:t>
            </a:r>
            <a:r>
              <a:rPr lang="en" sz="1400" b="1" dirty="0"/>
              <a:t>&gt;</a:t>
            </a:r>
            <a:endParaRPr b="1" dirty="0"/>
          </a:p>
        </p:txBody>
      </p:sp>
      <p:sp>
        <p:nvSpPr>
          <p:cNvPr id="240" name="Google Shape;240;p31"/>
          <p:cNvSpPr txBox="1"/>
          <p:nvPr/>
        </p:nvSpPr>
        <p:spPr>
          <a:xfrm>
            <a:off x="2078370" y="578124"/>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241" name="Google Shape;241;p31"/>
          <p:cNvSpPr txBox="1"/>
          <p:nvPr/>
        </p:nvSpPr>
        <p:spPr>
          <a:xfrm>
            <a:off x="8588000" y="4001925"/>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242" name="Google Shape;242;p31"/>
          <p:cNvSpPr txBox="1"/>
          <p:nvPr/>
        </p:nvSpPr>
        <p:spPr>
          <a:xfrm>
            <a:off x="2847375" y="4108415"/>
            <a:ext cx="1447500" cy="546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grpSp>
        <p:nvGrpSpPr>
          <p:cNvPr id="243" name="Google Shape;243;p31"/>
          <p:cNvGrpSpPr/>
          <p:nvPr/>
        </p:nvGrpSpPr>
        <p:grpSpPr>
          <a:xfrm>
            <a:off x="8059900" y="446250"/>
            <a:ext cx="473100" cy="186500"/>
            <a:chOff x="7059675" y="514525"/>
            <a:chExt cx="473100" cy="186500"/>
          </a:xfrm>
        </p:grpSpPr>
        <p:cxnSp>
          <p:nvCxnSpPr>
            <p:cNvPr id="244" name="Google Shape;244;p31"/>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245" name="Google Shape;245;p31"/>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246" name="Google Shape;246;p31"/>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grpSp>
        <p:nvGrpSpPr>
          <p:cNvPr id="247" name="Google Shape;247;p31"/>
          <p:cNvGrpSpPr/>
          <p:nvPr/>
        </p:nvGrpSpPr>
        <p:grpSpPr>
          <a:xfrm>
            <a:off x="255130" y="696438"/>
            <a:ext cx="2377907" cy="3907563"/>
            <a:chOff x="5" y="747463"/>
            <a:chExt cx="2377907" cy="3907563"/>
          </a:xfrm>
        </p:grpSpPr>
        <p:sp>
          <p:nvSpPr>
            <p:cNvPr id="248" name="Google Shape;248;p31"/>
            <p:cNvSpPr/>
            <p:nvPr/>
          </p:nvSpPr>
          <p:spPr>
            <a:xfrm>
              <a:off x="5" y="756038"/>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1"/>
            <p:cNvSpPr/>
            <p:nvPr/>
          </p:nvSpPr>
          <p:spPr>
            <a:xfrm>
              <a:off x="486329" y="747463"/>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5" y="1068263"/>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5" y="1394975"/>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5" y="1721713"/>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434858" y="1721713"/>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p:nvPr/>
          </p:nvSpPr>
          <p:spPr>
            <a:xfrm>
              <a:off x="934654" y="1721722"/>
              <a:ext cx="2607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1"/>
            <p:cNvSpPr/>
            <p:nvPr/>
          </p:nvSpPr>
          <p:spPr>
            <a:xfrm>
              <a:off x="5" y="20322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1"/>
            <p:cNvSpPr/>
            <p:nvPr/>
          </p:nvSpPr>
          <p:spPr>
            <a:xfrm>
              <a:off x="5" y="2375138"/>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1"/>
            <p:cNvSpPr/>
            <p:nvPr/>
          </p:nvSpPr>
          <p:spPr>
            <a:xfrm>
              <a:off x="5" y="2684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1"/>
            <p:cNvSpPr/>
            <p:nvPr/>
          </p:nvSpPr>
          <p:spPr>
            <a:xfrm>
              <a:off x="5" y="2992988"/>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1"/>
            <p:cNvSpPr/>
            <p:nvPr/>
          </p:nvSpPr>
          <p:spPr>
            <a:xfrm>
              <a:off x="13726" y="37739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1"/>
            <p:cNvSpPr/>
            <p:nvPr/>
          </p:nvSpPr>
          <p:spPr>
            <a:xfrm>
              <a:off x="434858" y="2032288"/>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1"/>
            <p:cNvSpPr/>
            <p:nvPr/>
          </p:nvSpPr>
          <p:spPr>
            <a:xfrm>
              <a:off x="395919" y="2375138"/>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p:nvPr/>
          </p:nvSpPr>
          <p:spPr>
            <a:xfrm>
              <a:off x="434858" y="268406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1"/>
            <p:cNvSpPr/>
            <p:nvPr/>
          </p:nvSpPr>
          <p:spPr>
            <a:xfrm>
              <a:off x="434858" y="300995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1"/>
            <p:cNvSpPr/>
            <p:nvPr/>
          </p:nvSpPr>
          <p:spPr>
            <a:xfrm>
              <a:off x="434858" y="3335838"/>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838550" y="2032296"/>
              <a:ext cx="465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838550" y="2375145"/>
              <a:ext cx="650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861466" y="2684069"/>
              <a:ext cx="7572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861466" y="3028567"/>
              <a:ext cx="7572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861466" y="3335841"/>
              <a:ext cx="7572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1360349" y="2032296"/>
              <a:ext cx="4242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1"/>
            <p:cNvSpPr/>
            <p:nvPr/>
          </p:nvSpPr>
          <p:spPr>
            <a:xfrm>
              <a:off x="1573836" y="2358182"/>
              <a:ext cx="4242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1"/>
            <p:cNvSpPr/>
            <p:nvPr/>
          </p:nvSpPr>
          <p:spPr>
            <a:xfrm>
              <a:off x="1697856" y="2684094"/>
              <a:ext cx="2607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1"/>
            <p:cNvSpPr/>
            <p:nvPr/>
          </p:nvSpPr>
          <p:spPr>
            <a:xfrm>
              <a:off x="1697856" y="3335891"/>
              <a:ext cx="2607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1"/>
            <p:cNvSpPr/>
            <p:nvPr/>
          </p:nvSpPr>
          <p:spPr>
            <a:xfrm>
              <a:off x="13726" y="401303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1"/>
            <p:cNvSpPr/>
            <p:nvPr/>
          </p:nvSpPr>
          <p:spPr>
            <a:xfrm>
              <a:off x="395919" y="4296538"/>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875884" y="4296538"/>
              <a:ext cx="385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p:nvPr/>
          </p:nvSpPr>
          <p:spPr>
            <a:xfrm>
              <a:off x="1360349" y="4296538"/>
              <a:ext cx="486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1"/>
            <p:cNvSpPr/>
            <p:nvPr/>
          </p:nvSpPr>
          <p:spPr>
            <a:xfrm>
              <a:off x="1912083" y="4296538"/>
              <a:ext cx="17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1"/>
            <p:cNvSpPr/>
            <p:nvPr/>
          </p:nvSpPr>
          <p:spPr>
            <a:xfrm>
              <a:off x="395919" y="4505063"/>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875884" y="4505063"/>
              <a:ext cx="6135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1570204" y="4505063"/>
              <a:ext cx="260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894657" y="759375"/>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486348" y="10682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1169818" y="1064149"/>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486342" y="1395013"/>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1254423" y="1719659"/>
              <a:ext cx="2964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1697859" y="3028567"/>
              <a:ext cx="2964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1840717" y="2032296"/>
              <a:ext cx="240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2037810" y="2684069"/>
              <a:ext cx="240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1912311" y="4507125"/>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434873" y="39876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434873" y="37575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04"/>
        <p:cNvGrpSpPr/>
        <p:nvPr/>
      </p:nvGrpSpPr>
      <p:grpSpPr>
        <a:xfrm>
          <a:off x="0" y="0"/>
          <a:ext cx="0" cy="0"/>
          <a:chOff x="0" y="0"/>
          <a:chExt cx="0" cy="0"/>
        </a:xfrm>
      </p:grpSpPr>
      <p:sp>
        <p:nvSpPr>
          <p:cNvPr id="1305" name="Google Shape;1305;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solidFill>
                  <a:srgbClr val="92D050"/>
                </a:solidFill>
              </a:rPr>
              <a:t>Algorithm comparison</a:t>
            </a:r>
            <a:endParaRPr dirty="0">
              <a:solidFill>
                <a:srgbClr val="92D050"/>
              </a:solidFill>
            </a:endParaRPr>
          </a:p>
        </p:txBody>
      </p:sp>
      <mc:AlternateContent xmlns:mc="http://schemas.openxmlformats.org/markup-compatibility/2006">
        <mc:Choice xmlns:a14="http://schemas.microsoft.com/office/drawing/2010/main" Requires="a14">
          <p:graphicFrame>
            <p:nvGraphicFramePr>
              <p:cNvPr id="1306" name="Google Shape;1306;p61"/>
              <p:cNvGraphicFramePr/>
              <p:nvPr>
                <p:extLst>
                  <p:ext uri="{D42A27DB-BD31-4B8C-83A1-F6EECF244321}">
                    <p14:modId xmlns:p14="http://schemas.microsoft.com/office/powerpoint/2010/main" val="167830916"/>
                  </p:ext>
                </p:extLst>
              </p:nvPr>
            </p:nvGraphicFramePr>
            <p:xfrm>
              <a:off x="720000" y="1222862"/>
              <a:ext cx="7865946" cy="3902213"/>
            </p:xfrm>
            <a:graphic>
              <a:graphicData uri="http://schemas.openxmlformats.org/drawingml/2006/table">
                <a:tbl>
                  <a:tblPr>
                    <a:noFill/>
                    <a:tableStyleId>{EDEBE4A6-C2C6-4CCE-81F1-DCDA352FBF7E}</a:tableStyleId>
                  </a:tblPr>
                  <a:tblGrid>
                    <a:gridCol w="2171796">
                      <a:extLst>
                        <a:ext uri="{9D8B030D-6E8A-4147-A177-3AD203B41FA5}">
                          <a16:colId xmlns:a16="http://schemas.microsoft.com/office/drawing/2014/main" val="20000"/>
                        </a:ext>
                      </a:extLst>
                    </a:gridCol>
                    <a:gridCol w="2955551">
                      <a:extLst>
                        <a:ext uri="{9D8B030D-6E8A-4147-A177-3AD203B41FA5}">
                          <a16:colId xmlns:a16="http://schemas.microsoft.com/office/drawing/2014/main" val="20001"/>
                        </a:ext>
                      </a:extLst>
                    </a:gridCol>
                    <a:gridCol w="2738599">
                      <a:extLst>
                        <a:ext uri="{9D8B030D-6E8A-4147-A177-3AD203B41FA5}">
                          <a16:colId xmlns:a16="http://schemas.microsoft.com/office/drawing/2014/main" val="20002"/>
                        </a:ext>
                      </a:extLst>
                    </a:gridCol>
                  </a:tblGrid>
                  <a:tr h="511561">
                    <a:tc>
                      <a:txBody>
                        <a:bodyPr/>
                        <a:lstStyle/>
                        <a:p>
                          <a:pPr marL="0" lvl="0" indent="0" algn="l" rtl="0">
                            <a:spcBef>
                              <a:spcPts val="0"/>
                            </a:spcBef>
                            <a:spcAft>
                              <a:spcPts val="0"/>
                            </a:spcAft>
                            <a:buNone/>
                          </a:pPr>
                          <a:endParaRPr sz="1800" dirty="0">
                            <a:solidFill>
                              <a:srgbClr val="4E48AB"/>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US" sz="1800" dirty="0">
                              <a:solidFill>
                                <a:schemeClr val="dk2"/>
                              </a:solidFill>
                              <a:latin typeface="Source Code Pro Medium"/>
                              <a:ea typeface="Source Code Pro Medium"/>
                              <a:cs typeface="Source Code Pro Medium"/>
                              <a:sym typeface="Source Code Pro Medium"/>
                            </a:rPr>
                            <a:t>Backtracking</a:t>
                          </a:r>
                          <a:r>
                            <a:rPr lang="vi-VN" sz="1800" dirty="0">
                              <a:solidFill>
                                <a:schemeClr val="dk2"/>
                              </a:solidFill>
                              <a:latin typeface="Source Code Pro Medium"/>
                              <a:ea typeface="Source Code Pro Medium"/>
                              <a:cs typeface="Source Code Pro Medium"/>
                              <a:sym typeface="Source Code Pro Medium"/>
                            </a:rPr>
                            <a:t> + MRV+ FC</a:t>
                          </a:r>
                          <a:endParaRPr sz="1800" dirty="0">
                            <a:solidFill>
                              <a:schemeClr val="dk2"/>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800" dirty="0">
                              <a:solidFill>
                                <a:schemeClr val="accent2"/>
                              </a:solidFill>
                              <a:latin typeface="Source Code Pro Medium"/>
                              <a:ea typeface="Source Code Pro Medium"/>
                              <a:cs typeface="Source Code Pro Medium"/>
                              <a:sym typeface="Source Code Pro Medium"/>
                            </a:rPr>
                            <a:t>AC3</a:t>
                          </a:r>
                          <a:endParaRPr sz="1800" dirty="0">
                            <a:solidFill>
                              <a:schemeClr val="accent2"/>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511561">
                    <a:tc>
                      <a:txBody>
                        <a:bodyPr/>
                        <a:lstStyle/>
                        <a:p>
                          <a:pPr marL="0" lvl="0" indent="0" algn="ctr" rtl="0">
                            <a:spcBef>
                              <a:spcPts val="0"/>
                            </a:spcBef>
                            <a:spcAft>
                              <a:spcPts val="0"/>
                            </a:spcAft>
                            <a:buNone/>
                          </a:pPr>
                          <a:r>
                            <a:rPr lang="en-US" sz="1800" dirty="0">
                              <a:solidFill>
                                <a:schemeClr val="accent3"/>
                              </a:solidFill>
                              <a:latin typeface="Source Code Pro Medium"/>
                              <a:ea typeface="Source Code Pro Medium"/>
                              <a:cs typeface="Source Code Pro Medium"/>
                              <a:sym typeface="Source Code Pro Medium"/>
                            </a:rPr>
                            <a:t>Data structure</a:t>
                          </a:r>
                          <a:endParaRPr sz="1800" dirty="0">
                            <a:solidFill>
                              <a:schemeClr val="accent3"/>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US" dirty="0">
                              <a:solidFill>
                                <a:schemeClr val="dk1"/>
                              </a:solidFill>
                              <a:latin typeface="Source Code Pro"/>
                              <a:ea typeface="Source Code Pro"/>
                              <a:cs typeface="Source Code Pro"/>
                              <a:sym typeface="Source Code Pro"/>
                            </a:rPr>
                            <a:t>S</a:t>
                          </a:r>
                          <a:r>
                            <a:rPr lang="en" dirty="0">
                              <a:solidFill>
                                <a:schemeClr val="dk1"/>
                              </a:solidFill>
                              <a:latin typeface="Source Code Pro"/>
                              <a:ea typeface="Source Code Pro"/>
                              <a:cs typeface="Source Code Pro"/>
                              <a:sym typeface="Source Code Pro"/>
                            </a:rPr>
                            <a:t>tack</a:t>
                          </a:r>
                          <a:endParaRPr dirty="0">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US" dirty="0">
                              <a:solidFill>
                                <a:schemeClr val="dk1"/>
                              </a:solidFill>
                              <a:latin typeface="Source Code Pro"/>
                              <a:ea typeface="Source Code Pro"/>
                              <a:cs typeface="Source Code Pro"/>
                              <a:sym typeface="Source Code Pro"/>
                            </a:rPr>
                            <a:t>Q</a:t>
                          </a:r>
                          <a:r>
                            <a:rPr lang="en" dirty="0">
                              <a:solidFill>
                                <a:schemeClr val="dk1"/>
                              </a:solidFill>
                              <a:latin typeface="Source Code Pro"/>
                              <a:ea typeface="Source Code Pro"/>
                              <a:cs typeface="Source Code Pro"/>
                              <a:sym typeface="Source Code Pro"/>
                            </a:rPr>
                            <a:t>ueue</a:t>
                          </a:r>
                          <a:endParaRPr dirty="0">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852610">
                    <a:tc>
                      <a:txBody>
                        <a:bodyPr/>
                        <a:lstStyle/>
                        <a:p>
                          <a:pPr marL="0" lvl="0" indent="0" algn="ctr" rtl="0">
                            <a:spcBef>
                              <a:spcPts val="0"/>
                            </a:spcBef>
                            <a:spcAft>
                              <a:spcPts val="0"/>
                            </a:spcAft>
                            <a:buNone/>
                          </a:pPr>
                          <a:r>
                            <a:rPr lang="en" sz="1800" dirty="0">
                              <a:solidFill>
                                <a:schemeClr val="lt2"/>
                              </a:solidFill>
                              <a:latin typeface="Source Code Pro Medium"/>
                              <a:ea typeface="Source Code Pro Medium"/>
                              <a:cs typeface="Source Code Pro Medium"/>
                              <a:sym typeface="Source Code Pro Medium"/>
                            </a:rPr>
                            <a:t>Time complexity</a:t>
                          </a:r>
                          <a:endParaRPr sz="1800" dirty="0">
                            <a:solidFill>
                              <a:schemeClr val="lt2"/>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14:m>
                            <m:oMathPara xmlns:m="http://schemas.openxmlformats.org/officeDocument/2006/math">
                              <m:oMathParaPr>
                                <m:jc m:val="centerGroup"/>
                              </m:oMathParaPr>
                              <m:oMath xmlns:m="http://schemas.openxmlformats.org/officeDocument/2006/math">
                                <m:r>
                                  <a:rPr lang="ar-AE" sz="1400" b="0" i="0" u="none" strike="noStrike" cap="none" smtClean="0">
                                    <a:solidFill>
                                      <a:schemeClr val="dk1"/>
                                    </a:solidFill>
                                    <a:latin typeface="Cambria Math" panose="02040503050406030204" pitchFamily="18" charset="0"/>
                                    <a:ea typeface="Source Code Pro"/>
                                    <a:cs typeface="Source Code Pro"/>
                                    <a:sym typeface="Arial"/>
                                  </a:rPr>
                                  <m:t>𝑂</m:t>
                                </m:r>
                                <m:r>
                                  <a:rPr lang="ar-AE" sz="1400" b="0" i="0" u="none" strike="noStrike" cap="none" smtClean="0">
                                    <a:solidFill>
                                      <a:schemeClr val="dk1"/>
                                    </a:solidFill>
                                    <a:latin typeface="Cambria Math" panose="02040503050406030204" pitchFamily="18" charset="0"/>
                                    <a:ea typeface="Source Code Pro"/>
                                    <a:cs typeface="Source Code Pro"/>
                                    <a:sym typeface="Arial"/>
                                  </a:rPr>
                                  <m:t>(</m:t>
                                </m:r>
                                <m:sSup>
                                  <m:sSupPr>
                                    <m:ctrlPr>
                                      <a:rPr lang="ar-AE" sz="1400" b="0" i="1" u="none" strike="noStrike" cap="none" smtClean="0">
                                        <a:solidFill>
                                          <a:schemeClr val="dk1"/>
                                        </a:solidFill>
                                        <a:latin typeface="Cambria Math" panose="02040503050406030204" pitchFamily="18" charset="0"/>
                                        <a:ea typeface="Source Code Pro"/>
                                        <a:cs typeface="Source Code Pro"/>
                                        <a:sym typeface="Arial"/>
                                      </a:rPr>
                                    </m:ctrlPr>
                                  </m:sSupPr>
                                  <m:e>
                                    <m:r>
                                      <m:rPr>
                                        <m:sty m:val="p"/>
                                      </m:rPr>
                                      <a:rPr lang="vi-VN" sz="1400" b="0" i="1" u="none" strike="noStrike" cap="none" smtClean="0">
                                        <a:solidFill>
                                          <a:schemeClr val="dk1"/>
                                        </a:solidFill>
                                        <a:latin typeface="Cambria Math" panose="02040503050406030204" pitchFamily="18" charset="0"/>
                                        <a:ea typeface="Source Code Pro"/>
                                        <a:cs typeface="Source Code Pro"/>
                                        <a:sym typeface="Arial"/>
                                      </a:rPr>
                                      <m:t>d</m:t>
                                    </m:r>
                                  </m:e>
                                  <m:sup>
                                    <m:r>
                                      <m:rPr>
                                        <m:sty m:val="p"/>
                                      </m:rPr>
                                      <a:rPr lang="vi-VN" sz="1400" b="0" i="1" u="none" strike="noStrike" cap="none">
                                        <a:solidFill>
                                          <a:schemeClr val="dk1"/>
                                        </a:solidFill>
                                        <a:latin typeface="Cambria Math" panose="02040503050406030204" pitchFamily="18" charset="0"/>
                                        <a:ea typeface="Source Code Pro"/>
                                        <a:cs typeface="Source Code Pro"/>
                                        <a:sym typeface="Arial"/>
                                      </a:rPr>
                                      <m:t>n</m:t>
                                    </m:r>
                                  </m:sup>
                                </m:sSup>
                                <m:r>
                                  <a:rPr lang="ar-AE" sz="1400" b="0" i="0" u="none" strike="noStrike" cap="none">
                                    <a:solidFill>
                                      <a:schemeClr val="dk1"/>
                                    </a:solidFill>
                                    <a:latin typeface="Cambria Math" panose="02040503050406030204" pitchFamily="18" charset="0"/>
                                    <a:ea typeface="Source Code Pro"/>
                                    <a:cs typeface="Source Code Pro"/>
                                    <a:sym typeface="Arial"/>
                                  </a:rPr>
                                  <m:t>)</m:t>
                                </m:r>
                              </m:oMath>
                            </m:oMathPara>
                          </a14:m>
                          <a:endParaRPr lang="ar-AE" sz="1400" b="0" i="0" u="none" strike="noStrike" cap="none" dirty="0">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Font typeface="Arial"/>
                            <a:buNone/>
                          </a:pPr>
                          <a14:m>
                            <m:oMathPara xmlns:m="http://schemas.openxmlformats.org/officeDocument/2006/math">
                              <m:oMathParaPr>
                                <m:jc m:val="centerGroup"/>
                              </m:oMathParaPr>
                              <m:oMath xmlns:m="http://schemas.openxmlformats.org/officeDocument/2006/math">
                                <m:r>
                                  <a:rPr lang="ar-AE" sz="1400" b="0" i="0" u="none" strike="noStrike" cap="none" smtClean="0">
                                    <a:solidFill>
                                      <a:schemeClr val="dk1"/>
                                    </a:solidFill>
                                    <a:latin typeface="Cambria Math" panose="02040503050406030204" pitchFamily="18" charset="0"/>
                                    <a:ea typeface="Source Code Pro"/>
                                    <a:cs typeface="Source Code Pro"/>
                                    <a:sym typeface="Arial"/>
                                  </a:rPr>
                                  <m:t>𝑂</m:t>
                                </m:r>
                                <m:r>
                                  <a:rPr lang="ar-AE" sz="1400" b="0" i="0" u="none" strike="noStrike" cap="none" smtClean="0">
                                    <a:solidFill>
                                      <a:schemeClr val="dk1"/>
                                    </a:solidFill>
                                    <a:latin typeface="Cambria Math" panose="02040503050406030204" pitchFamily="18" charset="0"/>
                                    <a:ea typeface="Source Code Pro"/>
                                    <a:cs typeface="Source Code Pro"/>
                                    <a:sym typeface="Arial"/>
                                  </a:rPr>
                                  <m:t>(</m:t>
                                </m:r>
                                <m:sSup>
                                  <m:sSupPr>
                                    <m:ctrlPr>
                                      <a:rPr lang="en-US" sz="1400" b="0" i="0" u="none" strike="noStrike" cap="none" smtClean="0">
                                        <a:solidFill>
                                          <a:schemeClr val="dk1"/>
                                        </a:solidFill>
                                        <a:latin typeface="Cambria Math" panose="02040503050406030204" pitchFamily="18" charset="0"/>
                                        <a:ea typeface="Source Code Pro"/>
                                        <a:cs typeface="Source Code Pro"/>
                                        <a:sym typeface="Arial"/>
                                      </a:rPr>
                                    </m:ctrlPr>
                                  </m:sSupPr>
                                  <m:e>
                                    <m:r>
                                      <a:rPr lang="en-US" sz="1400" b="0" i="0" u="none" strike="noStrike" cap="none">
                                        <a:solidFill>
                                          <a:schemeClr val="dk1"/>
                                        </a:solidFill>
                                        <a:latin typeface="Cambria Math" panose="02040503050406030204" pitchFamily="18" charset="0"/>
                                        <a:ea typeface="Source Code Pro"/>
                                        <a:cs typeface="Source Code Pro"/>
                                        <a:sym typeface="Arial"/>
                                      </a:rPr>
                                      <m:t>𝑛</m:t>
                                    </m:r>
                                  </m:e>
                                  <m:sup>
                                    <m:r>
                                      <a:rPr lang="en-US" sz="1400" b="0" i="0" u="none" strike="noStrike" cap="none">
                                        <a:solidFill>
                                          <a:schemeClr val="dk1"/>
                                        </a:solidFill>
                                        <a:latin typeface="Cambria Math" panose="02040503050406030204" pitchFamily="18" charset="0"/>
                                        <a:ea typeface="Source Code Pro"/>
                                        <a:cs typeface="Source Code Pro"/>
                                        <a:sym typeface="Arial"/>
                                      </a:rPr>
                                      <m:t>2</m:t>
                                    </m:r>
                                  </m:sup>
                                </m:sSup>
                                <m:sSup>
                                  <m:sSupPr>
                                    <m:ctrlPr>
                                      <a:rPr lang="en-US" sz="1400" b="0" i="0" u="none" strike="noStrike" cap="none">
                                        <a:solidFill>
                                          <a:schemeClr val="dk1"/>
                                        </a:solidFill>
                                        <a:latin typeface="Cambria Math" panose="02040503050406030204" pitchFamily="18" charset="0"/>
                                        <a:ea typeface="Source Code Pro"/>
                                        <a:cs typeface="Source Code Pro"/>
                                        <a:sym typeface="Arial"/>
                                      </a:rPr>
                                    </m:ctrlPr>
                                  </m:sSupPr>
                                  <m:e>
                                    <m:r>
                                      <a:rPr lang="en-US" sz="1400" b="0" i="0" u="none" strike="noStrike" cap="none">
                                        <a:solidFill>
                                          <a:schemeClr val="dk1"/>
                                        </a:solidFill>
                                        <a:latin typeface="Cambria Math" panose="02040503050406030204" pitchFamily="18" charset="0"/>
                                        <a:ea typeface="Source Code Pro"/>
                                        <a:cs typeface="Source Code Pro"/>
                                        <a:sym typeface="Arial"/>
                                      </a:rPr>
                                      <m:t>𝑑</m:t>
                                    </m:r>
                                  </m:e>
                                  <m:sup>
                                    <m:r>
                                      <a:rPr lang="en-US" sz="1400" b="0" i="0" u="none" strike="noStrike" cap="none">
                                        <a:solidFill>
                                          <a:schemeClr val="dk1"/>
                                        </a:solidFill>
                                        <a:latin typeface="Cambria Math" panose="02040503050406030204" pitchFamily="18" charset="0"/>
                                        <a:ea typeface="Source Code Pro"/>
                                        <a:cs typeface="Source Code Pro"/>
                                        <a:sym typeface="Arial"/>
                                      </a:rPr>
                                      <m:t>3</m:t>
                                    </m:r>
                                  </m:sup>
                                </m:sSup>
                                <m:r>
                                  <a:rPr lang="ar-AE" sz="1400" b="0" i="0" u="none" strike="noStrike" cap="none">
                                    <a:solidFill>
                                      <a:schemeClr val="dk1"/>
                                    </a:solidFill>
                                    <a:latin typeface="Cambria Math" panose="02040503050406030204" pitchFamily="18" charset="0"/>
                                    <a:ea typeface="Source Code Pro"/>
                                    <a:cs typeface="Source Code Pro"/>
                                    <a:sym typeface="Arial"/>
                                  </a:rPr>
                                  <m:t>)</m:t>
                                </m:r>
                              </m:oMath>
                            </m:oMathPara>
                          </a14:m>
                          <a:endParaRPr lang="ar-AE" sz="1400" b="0" i="0" u="none" strike="noStrike" cap="none" dirty="0">
                            <a:solidFill>
                              <a:schemeClr val="dk1"/>
                            </a:solidFill>
                            <a:latin typeface="Cambria Math" panose="02040503050406030204" pitchFamily="18" charset="0"/>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852610">
                    <a:tc>
                      <a:txBody>
                        <a:bodyPr/>
                        <a:lstStyle/>
                        <a:p>
                          <a:pPr marL="0" lvl="0" indent="0" algn="ctr" rtl="0">
                            <a:spcBef>
                              <a:spcPts val="0"/>
                            </a:spcBef>
                            <a:spcAft>
                              <a:spcPts val="0"/>
                            </a:spcAft>
                            <a:buNone/>
                          </a:pPr>
                          <a:r>
                            <a:rPr lang="en" sz="1800" dirty="0">
                              <a:solidFill>
                                <a:schemeClr val="accent4"/>
                              </a:solidFill>
                              <a:latin typeface="Source Code Pro Medium"/>
                              <a:ea typeface="Source Code Pro Medium"/>
                              <a:cs typeface="Source Code Pro Medium"/>
                              <a:sym typeface="Source Code Pro Medium"/>
                            </a:rPr>
                            <a:t>Space complexity</a:t>
                          </a:r>
                          <a:endParaRPr sz="1800" dirty="0">
                            <a:solidFill>
                              <a:schemeClr val="accent4"/>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Font typeface="Arial"/>
                            <a:buNone/>
                          </a:pPr>
                          <a14:m>
                            <m:oMathPara xmlns:m="http://schemas.openxmlformats.org/officeDocument/2006/math">
                              <m:oMathParaPr>
                                <m:jc m:val="centerGroup"/>
                              </m:oMathParaPr>
                              <m:oMath xmlns:m="http://schemas.openxmlformats.org/officeDocument/2006/math">
                                <m:r>
                                  <a:rPr lang="en-US" sz="1400" b="0" i="0" u="none" strike="noStrike" cap="none" smtClean="0">
                                    <a:solidFill>
                                      <a:schemeClr val="dk1"/>
                                    </a:solidFill>
                                    <a:latin typeface="Cambria Math" panose="02040503050406030204" pitchFamily="18" charset="0"/>
                                    <a:ea typeface="Source Code Pro"/>
                                    <a:cs typeface="Source Code Pro"/>
                                    <a:sym typeface="Arial"/>
                                  </a:rPr>
                                  <m:t>𝑂</m:t>
                                </m:r>
                                <m:r>
                                  <a:rPr lang="en-US" sz="1400" b="0" i="0" u="none" strike="noStrike" cap="none" smtClean="0">
                                    <a:solidFill>
                                      <a:schemeClr val="dk1"/>
                                    </a:solidFill>
                                    <a:latin typeface="Cambria Math" panose="02040503050406030204" pitchFamily="18" charset="0"/>
                                    <a:ea typeface="Source Code Pro"/>
                                    <a:cs typeface="Source Code Pro"/>
                                    <a:sym typeface="Arial"/>
                                  </a:rPr>
                                  <m:t>(</m:t>
                                </m:r>
                                <m:r>
                                  <a:rPr lang="en-US" sz="1400" b="0" i="0" u="none" strike="noStrike" cap="none" smtClean="0">
                                    <a:solidFill>
                                      <a:schemeClr val="dk1"/>
                                    </a:solidFill>
                                    <a:latin typeface="Cambria Math" panose="02040503050406030204" pitchFamily="18" charset="0"/>
                                    <a:ea typeface="Source Code Pro"/>
                                    <a:cs typeface="Source Code Pro"/>
                                    <a:sym typeface="Arial"/>
                                  </a:rPr>
                                  <m:t>𝑛</m:t>
                                </m:r>
                                <m:r>
                                  <a:rPr lang="en-US" sz="1400" b="0" i="0" u="none" strike="noStrike" cap="none" smtClean="0">
                                    <a:solidFill>
                                      <a:schemeClr val="dk1"/>
                                    </a:solidFill>
                                    <a:latin typeface="Cambria Math" panose="02040503050406030204" pitchFamily="18" charset="0"/>
                                    <a:ea typeface="Source Code Pro"/>
                                    <a:cs typeface="Source Code Pro"/>
                                    <a:sym typeface="Arial"/>
                                  </a:rPr>
                                  <m:t>)</m:t>
                                </m:r>
                              </m:oMath>
                            </m:oMathPara>
                          </a14:m>
                          <a:endParaRPr sz="1400" b="0" i="0" u="none" strike="noStrike" cap="none" dirty="0">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Font typeface="Arial"/>
                            <a:buNone/>
                          </a:pPr>
                          <a14:m>
                            <m:oMathPara xmlns:m="http://schemas.openxmlformats.org/officeDocument/2006/math">
                              <m:oMathParaPr>
                                <m:jc m:val="centerGroup"/>
                              </m:oMathParaPr>
                              <m:oMath xmlns:m="http://schemas.openxmlformats.org/officeDocument/2006/math">
                                <m:r>
                                  <m:rPr>
                                    <m:sty m:val="p"/>
                                  </m:rPr>
                                  <a:rPr lang="en-US" sz="1400" b="0" i="0" u="none" strike="noStrike" cap="none" smtClean="0">
                                    <a:solidFill>
                                      <a:schemeClr val="dk1"/>
                                    </a:solidFill>
                                    <a:latin typeface="Cambria Math" panose="02040503050406030204" pitchFamily="18" charset="0"/>
                                    <a:ea typeface="Source Code Pro"/>
                                    <a:cs typeface="Source Code Pro"/>
                                    <a:sym typeface="Arial"/>
                                  </a:rPr>
                                  <m:t>O</m:t>
                                </m:r>
                                <m:r>
                                  <a:rPr lang="en-US" sz="1400" b="0" i="0" u="none" strike="noStrike" cap="none" smtClean="0">
                                    <a:solidFill>
                                      <a:schemeClr val="dk1"/>
                                    </a:solidFill>
                                    <a:latin typeface="Cambria Math" panose="02040503050406030204" pitchFamily="18" charset="0"/>
                                    <a:ea typeface="Source Code Pro"/>
                                    <a:cs typeface="Source Code Pro"/>
                                    <a:sym typeface="Arial"/>
                                  </a:rPr>
                                  <m:t>(</m:t>
                                </m:r>
                                <m:r>
                                  <m:rPr>
                                    <m:sty m:val="p"/>
                                  </m:rPr>
                                  <a:rPr lang="en-US" sz="1400" b="0" i="0" u="none" strike="noStrike" cap="none" smtClean="0">
                                    <a:solidFill>
                                      <a:schemeClr val="dk1"/>
                                    </a:solidFill>
                                    <a:latin typeface="Cambria Math" panose="02040503050406030204" pitchFamily="18" charset="0"/>
                                    <a:ea typeface="Source Code Pro"/>
                                    <a:cs typeface="Source Code Pro"/>
                                    <a:sym typeface="Arial"/>
                                  </a:rPr>
                                  <m:t>n</m:t>
                                </m:r>
                                <m:r>
                                  <a:rPr lang="en-US" sz="1400" b="0" i="0" u="none" strike="noStrike" cap="none" smtClean="0">
                                    <a:solidFill>
                                      <a:schemeClr val="dk1"/>
                                    </a:solidFill>
                                    <a:latin typeface="Cambria Math" panose="02040503050406030204" pitchFamily="18" charset="0"/>
                                    <a:ea typeface="Source Code Pro"/>
                                    <a:cs typeface="Source Code Pro"/>
                                    <a:sym typeface="Arial"/>
                                  </a:rPr>
                                  <m:t>*</m:t>
                                </m:r>
                                <m:r>
                                  <m:rPr>
                                    <m:sty m:val="p"/>
                                  </m:rPr>
                                  <a:rPr lang="en-US" sz="1400" b="0" i="0" u="none" strike="noStrike" cap="none" smtClean="0">
                                    <a:solidFill>
                                      <a:schemeClr val="dk1"/>
                                    </a:solidFill>
                                    <a:latin typeface="Cambria Math" panose="02040503050406030204" pitchFamily="18" charset="0"/>
                                    <a:ea typeface="Source Code Pro"/>
                                    <a:cs typeface="Source Code Pro"/>
                                    <a:sym typeface="Arial"/>
                                  </a:rPr>
                                  <m:t>d</m:t>
                                </m:r>
                                <m:r>
                                  <a:rPr lang="en-US" sz="1400" b="0" i="0" u="none" strike="noStrike" cap="none" smtClean="0">
                                    <a:solidFill>
                                      <a:schemeClr val="dk1"/>
                                    </a:solidFill>
                                    <a:latin typeface="Cambria Math" panose="02040503050406030204" pitchFamily="18" charset="0"/>
                                    <a:ea typeface="Source Code Pro"/>
                                    <a:cs typeface="Source Code Pro"/>
                                    <a:sym typeface="Arial"/>
                                  </a:rPr>
                                  <m:t>+</m:t>
                                </m:r>
                                <m:r>
                                  <m:rPr>
                                    <m:sty m:val="p"/>
                                  </m:rPr>
                                  <a:rPr lang="en-US" sz="1400" b="0" i="0" u="none" strike="noStrike" cap="none" smtClean="0">
                                    <a:solidFill>
                                      <a:schemeClr val="dk1"/>
                                    </a:solidFill>
                                    <a:latin typeface="Cambria Math" panose="02040503050406030204" pitchFamily="18" charset="0"/>
                                    <a:ea typeface="Source Code Pro"/>
                                    <a:cs typeface="Source Code Pro"/>
                                    <a:sym typeface="Arial"/>
                                  </a:rPr>
                                  <m:t>e</m:t>
                                </m:r>
                                <m:r>
                                  <a:rPr lang="en-US" sz="1400" b="0" i="0" u="none" strike="noStrike" cap="none" smtClean="0">
                                    <a:solidFill>
                                      <a:schemeClr val="dk1"/>
                                    </a:solidFill>
                                    <a:latin typeface="Cambria Math" panose="02040503050406030204" pitchFamily="18" charset="0"/>
                                    <a:ea typeface="Source Code Pro"/>
                                    <a:cs typeface="Source Code Pro"/>
                                    <a:sym typeface="Arial"/>
                                  </a:rPr>
                                  <m:t>)</m:t>
                                </m:r>
                              </m:oMath>
                            </m:oMathPara>
                          </a14:m>
                          <a:endParaRPr sz="1400" b="0" i="0" u="none" strike="noStrike" cap="none" dirty="0">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r h="435772">
                    <a:tc>
                      <a:txBody>
                        <a:bodyPr/>
                        <a:lstStyle/>
                        <a:p>
                          <a:pPr marL="0" lvl="0" indent="0" algn="ctr" rtl="0">
                            <a:spcBef>
                              <a:spcPts val="0"/>
                            </a:spcBef>
                            <a:spcAft>
                              <a:spcPts val="0"/>
                            </a:spcAft>
                            <a:buNone/>
                          </a:pPr>
                          <a:r>
                            <a:rPr lang="en-US" sz="1800" b="0" i="0" u="none" strike="noStrike" cap="none" dirty="0">
                              <a:solidFill>
                                <a:srgbClr val="FF0000"/>
                              </a:solidFill>
                              <a:latin typeface="Source Code Pro Medium"/>
                              <a:ea typeface="Source Code Pro Medium"/>
                              <a:cs typeface="Source Code Pro Medium"/>
                              <a:sym typeface="Arial"/>
                            </a:rPr>
                            <a:t>Completeness</a:t>
                          </a:r>
                        </a:p>
                      </a:txBody>
                      <a:tcPr marL="91425" marR="91425" marT="68575" marB="6857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US" sz="1400" b="0" i="0" u="none" strike="noStrike" cap="none" dirty="0">
                              <a:solidFill>
                                <a:schemeClr val="dk1"/>
                              </a:solidFill>
                              <a:latin typeface="Source Code Pro"/>
                              <a:ea typeface="Source Code Pro"/>
                              <a:cs typeface="Source Code Pro"/>
                              <a:sym typeface="Source Code Pro"/>
                            </a:rPr>
                            <a:t>Always</a:t>
                          </a:r>
                          <a:endParaRPr sz="1400" b="0" i="0" u="none" strike="noStrike" cap="none" dirty="0">
                            <a:solidFill>
                              <a:schemeClr val="dk1"/>
                            </a:solidFill>
                            <a:latin typeface="Source Code Pro"/>
                            <a:ea typeface="Source Code Pro"/>
                            <a:cs typeface="Source Code Pro"/>
                            <a:sym typeface="Source Code Pro"/>
                          </a:endParaRPr>
                        </a:p>
                      </a:txBody>
                      <a:tcPr marL="91425" marR="91425" marT="68575" marB="6857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US">
                              <a:solidFill>
                                <a:schemeClr val="dk1"/>
                              </a:solidFill>
                              <a:latin typeface="Source Code Pro"/>
                              <a:ea typeface="Source Code Pro"/>
                              <a:cs typeface="Source Code Pro"/>
                              <a:sym typeface="Source Code Pro"/>
                            </a:rPr>
                            <a:t>Not always</a:t>
                          </a:r>
                          <a:endParaRPr dirty="0">
                            <a:solidFill>
                              <a:schemeClr val="dk1"/>
                            </a:solidFill>
                            <a:latin typeface="Source Code Pro"/>
                            <a:ea typeface="Source Code Pro"/>
                            <a:cs typeface="Source Code Pro"/>
                            <a:sym typeface="Source Code Pro"/>
                          </a:endParaRPr>
                        </a:p>
                      </a:txBody>
                      <a:tcPr marL="91425" marR="91425" marT="68575" marB="6857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983959040"/>
                      </a:ext>
                    </a:extLst>
                  </a:tr>
                  <a:tr h="435772">
                    <a:tc>
                      <a:txBody>
                        <a:bodyPr/>
                        <a:lstStyle/>
                        <a:p>
                          <a:pPr marL="0" lvl="0" indent="0" algn="ctr" rtl="0">
                            <a:spcBef>
                              <a:spcPts val="0"/>
                            </a:spcBef>
                            <a:spcAft>
                              <a:spcPts val="0"/>
                            </a:spcAft>
                            <a:buNone/>
                          </a:pPr>
                          <a:r>
                            <a:rPr lang="en-US" sz="1800" b="0" i="0" u="none" strike="noStrike" cap="none" dirty="0">
                              <a:solidFill>
                                <a:schemeClr val="accent4">
                                  <a:lumMod val="75000"/>
                                </a:schemeClr>
                              </a:solidFill>
                              <a:latin typeface="Source Code Pro Medium"/>
                              <a:ea typeface="Source Code Pro Medium"/>
                              <a:cs typeface="Arial"/>
                              <a:sym typeface="Arial"/>
                            </a:rPr>
                            <a:t>Applicability</a:t>
                          </a:r>
                          <a:r>
                            <a:rPr lang="en-US" sz="1800" b="0" i="0" u="none" strike="noStrike" cap="none" dirty="0">
                              <a:solidFill>
                                <a:schemeClr val="accent4">
                                  <a:lumMod val="75000"/>
                                </a:schemeClr>
                              </a:solidFill>
                              <a:latin typeface="Source Code Pro Medium"/>
                              <a:ea typeface="Source Code Pro Medium"/>
                              <a:cs typeface="Source Code Pro Medium"/>
                              <a:sym typeface="Arial"/>
                            </a:rPr>
                            <a:t> </a:t>
                          </a:r>
                        </a:p>
                      </a:txBody>
                      <a:tcPr marL="91425" marR="91425" marT="68575" marB="6857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Font typeface="Arial"/>
                            <a:buNone/>
                          </a:pPr>
                          <a:r>
                            <a:rPr lang="en-US" sz="1400" b="0" i="0" u="none" strike="noStrike" cap="none" dirty="0">
                              <a:solidFill>
                                <a:schemeClr val="dk1"/>
                              </a:solidFill>
                              <a:latin typeface="Source Code Pro"/>
                              <a:ea typeface="Source Code Pro"/>
                              <a:cs typeface="Arial"/>
                              <a:sym typeface="Arial"/>
                            </a:rPr>
                            <a:t>Any </a:t>
                          </a:r>
                          <a:r>
                            <a:rPr lang="en-US" sz="1400" b="0" i="0" u="none" strike="noStrike" cap="none" dirty="0" err="1">
                              <a:solidFill>
                                <a:schemeClr val="dk1"/>
                              </a:solidFill>
                              <a:latin typeface="Source Code Pro"/>
                              <a:ea typeface="Source Code Pro"/>
                              <a:cs typeface="Arial"/>
                              <a:sym typeface="Arial"/>
                            </a:rPr>
                            <a:t>csp</a:t>
                          </a:r>
                          <a:r>
                            <a:rPr lang="en-US" sz="1400" b="0" i="0" u="none" strike="noStrike" cap="none" dirty="0">
                              <a:solidFill>
                                <a:schemeClr val="dk1"/>
                              </a:solidFill>
                              <a:latin typeface="Source Code Pro"/>
                              <a:ea typeface="Source Code Pro"/>
                              <a:cs typeface="Arial"/>
                              <a:sym typeface="Arial"/>
                            </a:rPr>
                            <a:t> </a:t>
                          </a:r>
                          <a:endParaRPr sz="1400" b="0" i="0" u="none" strike="noStrike" cap="none" dirty="0">
                            <a:solidFill>
                              <a:schemeClr val="dk1"/>
                            </a:solidFill>
                            <a:latin typeface="Source Code Pro"/>
                            <a:ea typeface="Source Code Pro"/>
                            <a:cs typeface="Source Code Pro"/>
                            <a:sym typeface="Source Code Pro"/>
                          </a:endParaRPr>
                        </a:p>
                      </a:txBody>
                      <a:tcPr marL="91425" marR="91425" marT="68575" marB="6857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Font typeface="Arial"/>
                            <a:buNone/>
                          </a:pPr>
                          <a:r>
                            <a:rPr lang="en-US" sz="1400" b="0" i="0" u="none" strike="noStrike" cap="none" dirty="0">
                              <a:solidFill>
                                <a:schemeClr val="dk1"/>
                              </a:solidFill>
                              <a:latin typeface="Source Code Pro"/>
                              <a:ea typeface="Source Code Pro"/>
                              <a:cs typeface="Arial"/>
                              <a:sym typeface="Arial"/>
                            </a:rPr>
                            <a:t>Arc consistency greatly trims the search space</a:t>
                          </a:r>
                          <a:endParaRPr sz="1400" b="0" i="0" u="none" strike="noStrike" cap="none" dirty="0">
                            <a:solidFill>
                              <a:schemeClr val="dk1"/>
                            </a:solidFill>
                            <a:latin typeface="Source Code Pro"/>
                            <a:ea typeface="Source Code Pro"/>
                            <a:cs typeface="Source Code Pro"/>
                            <a:sym typeface="Source Code Pro"/>
                          </a:endParaRPr>
                        </a:p>
                      </a:txBody>
                      <a:tcPr marL="91425" marR="91425" marT="68575" marB="6857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270383817"/>
                      </a:ext>
                    </a:extLst>
                  </a:tr>
                </a:tbl>
              </a:graphicData>
            </a:graphic>
          </p:graphicFrame>
        </mc:Choice>
        <mc:Fallback>
          <p:graphicFrame>
            <p:nvGraphicFramePr>
              <p:cNvPr id="1306" name="Google Shape;1306;p61"/>
              <p:cNvGraphicFramePr/>
              <p:nvPr>
                <p:extLst>
                  <p:ext uri="{D42A27DB-BD31-4B8C-83A1-F6EECF244321}">
                    <p14:modId xmlns:p14="http://schemas.microsoft.com/office/powerpoint/2010/main" val="167830916"/>
                  </p:ext>
                </p:extLst>
              </p:nvPr>
            </p:nvGraphicFramePr>
            <p:xfrm>
              <a:off x="720000" y="1222862"/>
              <a:ext cx="7865946" cy="3902213"/>
            </p:xfrm>
            <a:graphic>
              <a:graphicData uri="http://schemas.openxmlformats.org/drawingml/2006/table">
                <a:tbl>
                  <a:tblPr>
                    <a:noFill/>
                    <a:tableStyleId>{EDEBE4A6-C2C6-4CCE-81F1-DCDA352FBF7E}</a:tableStyleId>
                  </a:tblPr>
                  <a:tblGrid>
                    <a:gridCol w="2171796">
                      <a:extLst>
                        <a:ext uri="{9D8B030D-6E8A-4147-A177-3AD203B41FA5}">
                          <a16:colId xmlns:a16="http://schemas.microsoft.com/office/drawing/2014/main" val="20000"/>
                        </a:ext>
                      </a:extLst>
                    </a:gridCol>
                    <a:gridCol w="2955551">
                      <a:extLst>
                        <a:ext uri="{9D8B030D-6E8A-4147-A177-3AD203B41FA5}">
                          <a16:colId xmlns:a16="http://schemas.microsoft.com/office/drawing/2014/main" val="20001"/>
                        </a:ext>
                      </a:extLst>
                    </a:gridCol>
                    <a:gridCol w="2738599">
                      <a:extLst>
                        <a:ext uri="{9D8B030D-6E8A-4147-A177-3AD203B41FA5}">
                          <a16:colId xmlns:a16="http://schemas.microsoft.com/office/drawing/2014/main" val="20002"/>
                        </a:ext>
                      </a:extLst>
                    </a:gridCol>
                  </a:tblGrid>
                  <a:tr h="685790">
                    <a:tc>
                      <a:txBody>
                        <a:bodyPr/>
                        <a:lstStyle/>
                        <a:p>
                          <a:pPr marL="0" lvl="0" indent="0" algn="l" rtl="0">
                            <a:spcBef>
                              <a:spcPts val="0"/>
                            </a:spcBef>
                            <a:spcAft>
                              <a:spcPts val="0"/>
                            </a:spcAft>
                            <a:buNone/>
                          </a:pPr>
                          <a:endParaRPr sz="1800" dirty="0">
                            <a:solidFill>
                              <a:srgbClr val="4E48AB"/>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US" sz="1800" dirty="0">
                              <a:solidFill>
                                <a:schemeClr val="dk2"/>
                              </a:solidFill>
                              <a:latin typeface="Source Code Pro Medium"/>
                              <a:ea typeface="Source Code Pro Medium"/>
                              <a:cs typeface="Source Code Pro Medium"/>
                              <a:sym typeface="Source Code Pro Medium"/>
                            </a:rPr>
                            <a:t>Backtracking</a:t>
                          </a:r>
                          <a:r>
                            <a:rPr lang="vi-VN" sz="1800" dirty="0">
                              <a:solidFill>
                                <a:schemeClr val="dk2"/>
                              </a:solidFill>
                              <a:latin typeface="Source Code Pro Medium"/>
                              <a:ea typeface="Source Code Pro Medium"/>
                              <a:cs typeface="Source Code Pro Medium"/>
                              <a:sym typeface="Source Code Pro Medium"/>
                            </a:rPr>
                            <a:t> + MRV+ FC</a:t>
                          </a:r>
                          <a:endParaRPr sz="1800" dirty="0">
                            <a:solidFill>
                              <a:schemeClr val="dk2"/>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800" dirty="0">
                              <a:solidFill>
                                <a:schemeClr val="accent2"/>
                              </a:solidFill>
                              <a:latin typeface="Source Code Pro Medium"/>
                              <a:ea typeface="Source Code Pro Medium"/>
                              <a:cs typeface="Source Code Pro Medium"/>
                              <a:sym typeface="Source Code Pro Medium"/>
                            </a:rPr>
                            <a:t>AC3</a:t>
                          </a:r>
                          <a:endParaRPr sz="1800" dirty="0">
                            <a:solidFill>
                              <a:schemeClr val="accent2"/>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511561">
                    <a:tc>
                      <a:txBody>
                        <a:bodyPr/>
                        <a:lstStyle/>
                        <a:p>
                          <a:pPr marL="0" lvl="0" indent="0" algn="ctr" rtl="0">
                            <a:spcBef>
                              <a:spcPts val="0"/>
                            </a:spcBef>
                            <a:spcAft>
                              <a:spcPts val="0"/>
                            </a:spcAft>
                            <a:buNone/>
                          </a:pPr>
                          <a:r>
                            <a:rPr lang="en-US" sz="1800" dirty="0">
                              <a:solidFill>
                                <a:schemeClr val="accent3"/>
                              </a:solidFill>
                              <a:latin typeface="Source Code Pro Medium"/>
                              <a:ea typeface="Source Code Pro Medium"/>
                              <a:cs typeface="Source Code Pro Medium"/>
                              <a:sym typeface="Source Code Pro Medium"/>
                            </a:rPr>
                            <a:t>Data structure</a:t>
                          </a:r>
                          <a:endParaRPr sz="1800" dirty="0">
                            <a:solidFill>
                              <a:schemeClr val="accent3"/>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US" dirty="0">
                              <a:solidFill>
                                <a:schemeClr val="dk1"/>
                              </a:solidFill>
                              <a:latin typeface="Source Code Pro"/>
                              <a:ea typeface="Source Code Pro"/>
                              <a:cs typeface="Source Code Pro"/>
                              <a:sym typeface="Source Code Pro"/>
                            </a:rPr>
                            <a:t>S</a:t>
                          </a:r>
                          <a:r>
                            <a:rPr lang="en" dirty="0">
                              <a:solidFill>
                                <a:schemeClr val="dk1"/>
                              </a:solidFill>
                              <a:latin typeface="Source Code Pro"/>
                              <a:ea typeface="Source Code Pro"/>
                              <a:cs typeface="Source Code Pro"/>
                              <a:sym typeface="Source Code Pro"/>
                            </a:rPr>
                            <a:t>tack</a:t>
                          </a:r>
                          <a:endParaRPr dirty="0">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US" dirty="0">
                              <a:solidFill>
                                <a:schemeClr val="dk1"/>
                              </a:solidFill>
                              <a:latin typeface="Source Code Pro"/>
                              <a:ea typeface="Source Code Pro"/>
                              <a:cs typeface="Source Code Pro"/>
                              <a:sym typeface="Source Code Pro"/>
                            </a:rPr>
                            <a:t>Q</a:t>
                          </a:r>
                          <a:r>
                            <a:rPr lang="en" dirty="0">
                              <a:solidFill>
                                <a:schemeClr val="dk1"/>
                              </a:solidFill>
                              <a:latin typeface="Source Code Pro"/>
                              <a:ea typeface="Source Code Pro"/>
                              <a:cs typeface="Source Code Pro"/>
                              <a:sym typeface="Source Code Pro"/>
                            </a:rPr>
                            <a:t>ueue</a:t>
                          </a:r>
                          <a:endParaRPr dirty="0">
                            <a:solidFill>
                              <a:schemeClr val="dk1"/>
                            </a:solidFill>
                            <a:latin typeface="Source Code Pro"/>
                            <a:ea typeface="Source Code Pro"/>
                            <a:cs typeface="Source Code Pro"/>
                            <a:sym typeface="Source Code Pr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852610">
                    <a:tc>
                      <a:txBody>
                        <a:bodyPr/>
                        <a:lstStyle/>
                        <a:p>
                          <a:pPr marL="0" lvl="0" indent="0" algn="ctr" rtl="0">
                            <a:spcBef>
                              <a:spcPts val="0"/>
                            </a:spcBef>
                            <a:spcAft>
                              <a:spcPts val="0"/>
                            </a:spcAft>
                            <a:buNone/>
                          </a:pPr>
                          <a:r>
                            <a:rPr lang="en" sz="1800" dirty="0">
                              <a:solidFill>
                                <a:schemeClr val="lt2"/>
                              </a:solidFill>
                              <a:latin typeface="Source Code Pro Medium"/>
                              <a:ea typeface="Source Code Pro Medium"/>
                              <a:cs typeface="Source Code Pro Medium"/>
                              <a:sym typeface="Source Code Pro Medium"/>
                            </a:rPr>
                            <a:t>Time complexity</a:t>
                          </a:r>
                          <a:endParaRPr sz="1800" dirty="0">
                            <a:solidFill>
                              <a:schemeClr val="lt2"/>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endParaRPr lang="en-US"/>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blipFill>
                          <a:blip r:embed="rId3"/>
                          <a:stretch>
                            <a:fillRect l="-73457" t="-141429" r="-92798" b="-221429"/>
                          </a:stretch>
                        </a:blipFill>
                      </a:tcPr>
                    </a:tc>
                    <a:tc>
                      <a:txBody>
                        <a:bodyPr/>
                        <a:lstStyle/>
                        <a:p>
                          <a:endParaRPr lang="en-US"/>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blipFill>
                          <a:blip r:embed="rId3"/>
                          <a:stretch>
                            <a:fillRect l="-187751" t="-141429" r="-445" b="-221429"/>
                          </a:stretch>
                        </a:blipFill>
                      </a:tcPr>
                    </a:tc>
                    <a:extLst>
                      <a:ext uri="{0D108BD9-81ED-4DB2-BD59-A6C34878D82A}">
                        <a16:rowId xmlns:a16="http://schemas.microsoft.com/office/drawing/2014/main" val="10002"/>
                      </a:ext>
                    </a:extLst>
                  </a:tr>
                  <a:tr h="852610">
                    <a:tc>
                      <a:txBody>
                        <a:bodyPr/>
                        <a:lstStyle/>
                        <a:p>
                          <a:pPr marL="0" lvl="0" indent="0" algn="ctr" rtl="0">
                            <a:spcBef>
                              <a:spcPts val="0"/>
                            </a:spcBef>
                            <a:spcAft>
                              <a:spcPts val="0"/>
                            </a:spcAft>
                            <a:buNone/>
                          </a:pPr>
                          <a:r>
                            <a:rPr lang="en" sz="1800" dirty="0">
                              <a:solidFill>
                                <a:schemeClr val="accent4"/>
                              </a:solidFill>
                              <a:latin typeface="Source Code Pro Medium"/>
                              <a:ea typeface="Source Code Pro Medium"/>
                              <a:cs typeface="Source Code Pro Medium"/>
                              <a:sym typeface="Source Code Pro Medium"/>
                            </a:rPr>
                            <a:t>Space complexity</a:t>
                          </a:r>
                          <a:endParaRPr sz="1800" dirty="0">
                            <a:solidFill>
                              <a:schemeClr val="accent4"/>
                            </a:solidFill>
                            <a:latin typeface="Source Code Pro Medium"/>
                            <a:ea typeface="Source Code Pro Medium"/>
                            <a:cs typeface="Source Code Pro Medium"/>
                            <a:sym typeface="Source Code Pro Medium"/>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6"/>
                        </a:solidFill>
                      </a:tcPr>
                    </a:tc>
                    <a:tc>
                      <a:txBody>
                        <a:bodyPr/>
                        <a:lstStyle/>
                        <a:p>
                          <a:endParaRPr lang="en-US"/>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blipFill>
                          <a:blip r:embed="rId3"/>
                          <a:stretch>
                            <a:fillRect l="-73457" t="-241429" r="-92798" b="-121429"/>
                          </a:stretch>
                        </a:blipFill>
                      </a:tcPr>
                    </a:tc>
                    <a:tc>
                      <a:txBody>
                        <a:bodyPr/>
                        <a:lstStyle/>
                        <a:p>
                          <a:endParaRPr lang="en-US"/>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blipFill>
                          <a:blip r:embed="rId3"/>
                          <a:stretch>
                            <a:fillRect l="-187751" t="-241429" r="-445" b="-121429"/>
                          </a:stretch>
                        </a:blipFill>
                      </a:tcPr>
                    </a:tc>
                    <a:extLst>
                      <a:ext uri="{0D108BD9-81ED-4DB2-BD59-A6C34878D82A}">
                        <a16:rowId xmlns:a16="http://schemas.microsoft.com/office/drawing/2014/main" val="10003"/>
                      </a:ext>
                    </a:extLst>
                  </a:tr>
                  <a:tr h="435772">
                    <a:tc>
                      <a:txBody>
                        <a:bodyPr/>
                        <a:lstStyle/>
                        <a:p>
                          <a:pPr marL="0" lvl="0" indent="0" algn="ctr" rtl="0">
                            <a:spcBef>
                              <a:spcPts val="0"/>
                            </a:spcBef>
                            <a:spcAft>
                              <a:spcPts val="0"/>
                            </a:spcAft>
                            <a:buNone/>
                          </a:pPr>
                          <a:r>
                            <a:rPr lang="en-US" sz="1800" b="0" i="0" u="none" strike="noStrike" cap="none" dirty="0">
                              <a:solidFill>
                                <a:srgbClr val="FF0000"/>
                              </a:solidFill>
                              <a:latin typeface="Source Code Pro Medium"/>
                              <a:ea typeface="Source Code Pro Medium"/>
                              <a:cs typeface="Source Code Pro Medium"/>
                              <a:sym typeface="Arial"/>
                            </a:rPr>
                            <a:t>Completeness</a:t>
                          </a:r>
                        </a:p>
                      </a:txBody>
                      <a:tcPr marL="91425" marR="91425" marT="68575" marB="6857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US" sz="1400" b="0" i="0" u="none" strike="noStrike" cap="none" dirty="0">
                              <a:solidFill>
                                <a:schemeClr val="dk1"/>
                              </a:solidFill>
                              <a:latin typeface="Source Code Pro"/>
                              <a:ea typeface="Source Code Pro"/>
                              <a:cs typeface="Source Code Pro"/>
                              <a:sym typeface="Source Code Pro"/>
                            </a:rPr>
                            <a:t>Always</a:t>
                          </a:r>
                          <a:endParaRPr sz="1400" b="0" i="0" u="none" strike="noStrike" cap="none" dirty="0">
                            <a:solidFill>
                              <a:schemeClr val="dk1"/>
                            </a:solidFill>
                            <a:latin typeface="Source Code Pro"/>
                            <a:ea typeface="Source Code Pro"/>
                            <a:cs typeface="Source Code Pro"/>
                            <a:sym typeface="Source Code Pro"/>
                          </a:endParaRPr>
                        </a:p>
                      </a:txBody>
                      <a:tcPr marL="91425" marR="91425" marT="68575" marB="6857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US">
                              <a:solidFill>
                                <a:schemeClr val="dk1"/>
                              </a:solidFill>
                              <a:latin typeface="Source Code Pro"/>
                              <a:ea typeface="Source Code Pro"/>
                              <a:cs typeface="Source Code Pro"/>
                              <a:sym typeface="Source Code Pro"/>
                            </a:rPr>
                            <a:t>Not always</a:t>
                          </a:r>
                          <a:endParaRPr dirty="0">
                            <a:solidFill>
                              <a:schemeClr val="dk1"/>
                            </a:solidFill>
                            <a:latin typeface="Source Code Pro"/>
                            <a:ea typeface="Source Code Pro"/>
                            <a:cs typeface="Source Code Pro"/>
                            <a:sym typeface="Source Code Pro"/>
                          </a:endParaRPr>
                        </a:p>
                      </a:txBody>
                      <a:tcPr marL="91425" marR="91425" marT="68575" marB="6857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983959040"/>
                      </a:ext>
                    </a:extLst>
                  </a:tr>
                  <a:tr h="563870">
                    <a:tc>
                      <a:txBody>
                        <a:bodyPr/>
                        <a:lstStyle/>
                        <a:p>
                          <a:pPr marL="0" lvl="0" indent="0" algn="ctr" rtl="0">
                            <a:spcBef>
                              <a:spcPts val="0"/>
                            </a:spcBef>
                            <a:spcAft>
                              <a:spcPts val="0"/>
                            </a:spcAft>
                            <a:buNone/>
                          </a:pPr>
                          <a:r>
                            <a:rPr lang="en-US" sz="1800" b="0" i="0" u="none" strike="noStrike" cap="none" dirty="0">
                              <a:solidFill>
                                <a:schemeClr val="accent4">
                                  <a:lumMod val="75000"/>
                                </a:schemeClr>
                              </a:solidFill>
                              <a:latin typeface="Source Code Pro Medium"/>
                              <a:ea typeface="Source Code Pro Medium"/>
                              <a:cs typeface="Arial"/>
                              <a:sym typeface="Arial"/>
                            </a:rPr>
                            <a:t>Applicability</a:t>
                          </a:r>
                          <a:r>
                            <a:rPr lang="en-US" sz="1800" b="0" i="0" u="none" strike="noStrike" cap="none" dirty="0">
                              <a:solidFill>
                                <a:schemeClr val="accent4">
                                  <a:lumMod val="75000"/>
                                </a:schemeClr>
                              </a:solidFill>
                              <a:latin typeface="Source Code Pro Medium"/>
                              <a:ea typeface="Source Code Pro Medium"/>
                              <a:cs typeface="Source Code Pro Medium"/>
                              <a:sym typeface="Arial"/>
                            </a:rPr>
                            <a:t> </a:t>
                          </a:r>
                        </a:p>
                      </a:txBody>
                      <a:tcPr marL="91425" marR="91425" marT="68575" marB="6857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Font typeface="Arial"/>
                            <a:buNone/>
                          </a:pPr>
                          <a:r>
                            <a:rPr lang="en-US" sz="1400" b="0" i="0" u="none" strike="noStrike" cap="none" dirty="0">
                              <a:solidFill>
                                <a:schemeClr val="dk1"/>
                              </a:solidFill>
                              <a:latin typeface="Source Code Pro"/>
                              <a:ea typeface="Source Code Pro"/>
                              <a:cs typeface="Arial"/>
                              <a:sym typeface="Arial"/>
                            </a:rPr>
                            <a:t>Any </a:t>
                          </a:r>
                          <a:r>
                            <a:rPr lang="en-US" sz="1400" b="0" i="0" u="none" strike="noStrike" cap="none" dirty="0" err="1">
                              <a:solidFill>
                                <a:schemeClr val="dk1"/>
                              </a:solidFill>
                              <a:latin typeface="Source Code Pro"/>
                              <a:ea typeface="Source Code Pro"/>
                              <a:cs typeface="Arial"/>
                              <a:sym typeface="Arial"/>
                            </a:rPr>
                            <a:t>csp</a:t>
                          </a:r>
                          <a:r>
                            <a:rPr lang="en-US" sz="1400" b="0" i="0" u="none" strike="noStrike" cap="none" dirty="0">
                              <a:solidFill>
                                <a:schemeClr val="dk1"/>
                              </a:solidFill>
                              <a:latin typeface="Source Code Pro"/>
                              <a:ea typeface="Source Code Pro"/>
                              <a:cs typeface="Arial"/>
                              <a:sym typeface="Arial"/>
                            </a:rPr>
                            <a:t> </a:t>
                          </a:r>
                          <a:endParaRPr sz="1400" b="0" i="0" u="none" strike="noStrike" cap="none" dirty="0">
                            <a:solidFill>
                              <a:schemeClr val="dk1"/>
                            </a:solidFill>
                            <a:latin typeface="Source Code Pro"/>
                            <a:ea typeface="Source Code Pro"/>
                            <a:cs typeface="Source Code Pro"/>
                            <a:sym typeface="Source Code Pro"/>
                          </a:endParaRPr>
                        </a:p>
                      </a:txBody>
                      <a:tcPr marL="91425" marR="91425" marT="68575" marB="6857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Clr>
                              <a:srgbClr val="000000"/>
                            </a:buClr>
                            <a:buFont typeface="Arial"/>
                            <a:buNone/>
                          </a:pPr>
                          <a:r>
                            <a:rPr lang="en-US" sz="1400" b="0" i="0" u="none" strike="noStrike" cap="none" dirty="0">
                              <a:solidFill>
                                <a:schemeClr val="dk1"/>
                              </a:solidFill>
                              <a:latin typeface="Source Code Pro"/>
                              <a:ea typeface="Source Code Pro"/>
                              <a:cs typeface="Arial"/>
                              <a:sym typeface="Arial"/>
                            </a:rPr>
                            <a:t>Arc consistency greatly trims the search space</a:t>
                          </a:r>
                          <a:endParaRPr sz="1400" b="0" i="0" u="none" strike="noStrike" cap="none" dirty="0">
                            <a:solidFill>
                              <a:schemeClr val="dk1"/>
                            </a:solidFill>
                            <a:latin typeface="Source Code Pro"/>
                            <a:ea typeface="Source Code Pro"/>
                            <a:cs typeface="Source Code Pro"/>
                            <a:sym typeface="Source Code Pro"/>
                          </a:endParaRPr>
                        </a:p>
                      </a:txBody>
                      <a:tcPr marL="91425" marR="91425" marT="68575" marB="6857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270383817"/>
                      </a:ext>
                    </a:extLst>
                  </a:tr>
                </a:tbl>
              </a:graphicData>
            </a:graphic>
          </p:graphicFrame>
        </mc:Fallback>
      </mc:AlternateContent>
      <p:sp>
        <p:nvSpPr>
          <p:cNvPr id="1307" name="Google Shape;1307;p61"/>
          <p:cNvSpPr txBox="1"/>
          <p:nvPr/>
        </p:nvSpPr>
        <p:spPr>
          <a:xfrm>
            <a:off x="101288" y="1222863"/>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5"/>
                </a:solidFill>
                <a:latin typeface="Comfortaa"/>
                <a:ea typeface="Comfortaa"/>
                <a:cs typeface="Comfortaa"/>
                <a:sym typeface="Comfortaa"/>
              </a:rPr>
              <a:t>{</a:t>
            </a:r>
            <a:endParaRPr sz="5000">
              <a:solidFill>
                <a:schemeClr val="accent5"/>
              </a:solidFill>
              <a:latin typeface="Comfortaa"/>
              <a:ea typeface="Comfortaa"/>
              <a:cs typeface="Comfortaa"/>
              <a:sym typeface="Comfortaa"/>
            </a:endParaRPr>
          </a:p>
        </p:txBody>
      </p:sp>
      <p:sp>
        <p:nvSpPr>
          <p:cNvPr id="1308" name="Google Shape;1308;p61"/>
          <p:cNvSpPr txBox="1"/>
          <p:nvPr/>
        </p:nvSpPr>
        <p:spPr>
          <a:xfrm>
            <a:off x="8495700" y="4063450"/>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Tree>
    <p:extLst>
      <p:ext uri="{BB962C8B-B14F-4D97-AF65-F5344CB8AC3E}">
        <p14:creationId xmlns:p14="http://schemas.microsoft.com/office/powerpoint/2010/main" val="14257998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5"/>
          <p:cNvSpPr txBox="1">
            <a:spLocks noGrp="1"/>
          </p:cNvSpPr>
          <p:nvPr>
            <p:ph type="title"/>
          </p:nvPr>
        </p:nvSpPr>
        <p:spPr>
          <a:xfrm>
            <a:off x="1535738" y="2266450"/>
            <a:ext cx="6635700" cy="120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400" b="1" dirty="0">
                <a:solidFill>
                  <a:schemeClr val="accent4"/>
                </a:solidFill>
              </a:rPr>
              <a:t>App Demonstration</a:t>
            </a:r>
            <a:endParaRPr sz="4400" b="1" dirty="0">
              <a:solidFill>
                <a:schemeClr val="accent4"/>
              </a:solidFill>
            </a:endParaRPr>
          </a:p>
        </p:txBody>
      </p:sp>
      <p:sp>
        <p:nvSpPr>
          <p:cNvPr id="407" name="Google Shape;407;p35"/>
          <p:cNvSpPr txBox="1">
            <a:spLocks noGrp="1"/>
          </p:cNvSpPr>
          <p:nvPr>
            <p:ph type="title" idx="2"/>
          </p:nvPr>
        </p:nvSpPr>
        <p:spPr>
          <a:xfrm>
            <a:off x="988113" y="1350550"/>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409" name="Google Shape;409;p35"/>
          <p:cNvSpPr txBox="1"/>
          <p:nvPr/>
        </p:nvSpPr>
        <p:spPr>
          <a:xfrm>
            <a:off x="2195863" y="13735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410" name="Google Shape;410;p35"/>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11" name="Google Shape;411;p35"/>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412" name="Google Shape;412;p35"/>
          <p:cNvSpPr txBox="1"/>
          <p:nvPr/>
        </p:nvSpPr>
        <p:spPr>
          <a:xfrm>
            <a:off x="2640213" y="158817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dirty="0">
                <a:solidFill>
                  <a:schemeClr val="accent5"/>
                </a:solidFill>
                <a:latin typeface="Fira Code"/>
                <a:ea typeface="Fira Code"/>
                <a:cs typeface="Fira Code"/>
                <a:sym typeface="Fira Code"/>
              </a:rPr>
              <a:t>..</a:t>
            </a:r>
            <a:endParaRPr sz="5000" dirty="0">
              <a:solidFill>
                <a:schemeClr val="accent5"/>
              </a:solidFill>
            </a:endParaRPr>
          </a:p>
        </p:txBody>
      </p:sp>
      <p:grpSp>
        <p:nvGrpSpPr>
          <p:cNvPr id="413" name="Google Shape;413;p35"/>
          <p:cNvGrpSpPr/>
          <p:nvPr/>
        </p:nvGrpSpPr>
        <p:grpSpPr>
          <a:xfrm>
            <a:off x="350039" y="3944000"/>
            <a:ext cx="2536147" cy="887325"/>
            <a:chOff x="880714" y="3731738"/>
            <a:chExt cx="2536147" cy="887325"/>
          </a:xfrm>
        </p:grpSpPr>
        <p:sp>
          <p:nvSpPr>
            <p:cNvPr id="414" name="Google Shape;414;p35"/>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5"/>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5"/>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5"/>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5"/>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5"/>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5"/>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5"/>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5"/>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5"/>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5"/>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5"/>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019870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5"/>
          <p:cNvSpPr txBox="1">
            <a:spLocks noGrp="1"/>
          </p:cNvSpPr>
          <p:nvPr>
            <p:ph type="title"/>
          </p:nvPr>
        </p:nvSpPr>
        <p:spPr>
          <a:xfrm>
            <a:off x="1535738" y="2266450"/>
            <a:ext cx="6635700" cy="120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sz="4400" b="1" dirty="0">
                <a:solidFill>
                  <a:schemeClr val="accent4"/>
                </a:solidFill>
              </a:rPr>
              <a:t>Conclusion</a:t>
            </a:r>
            <a:endParaRPr sz="4400" b="1" dirty="0">
              <a:solidFill>
                <a:schemeClr val="accent4"/>
              </a:solidFill>
            </a:endParaRPr>
          </a:p>
        </p:txBody>
      </p:sp>
      <p:sp>
        <p:nvSpPr>
          <p:cNvPr id="407" name="Google Shape;407;p35"/>
          <p:cNvSpPr txBox="1">
            <a:spLocks noGrp="1"/>
          </p:cNvSpPr>
          <p:nvPr>
            <p:ph type="title" idx="2"/>
          </p:nvPr>
        </p:nvSpPr>
        <p:spPr>
          <a:xfrm>
            <a:off x="988113" y="1350550"/>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dirty="0"/>
              <a:t>04</a:t>
            </a:r>
            <a:endParaRPr dirty="0"/>
          </a:p>
        </p:txBody>
      </p:sp>
      <p:sp>
        <p:nvSpPr>
          <p:cNvPr id="409" name="Google Shape;409;p35"/>
          <p:cNvSpPr txBox="1"/>
          <p:nvPr/>
        </p:nvSpPr>
        <p:spPr>
          <a:xfrm>
            <a:off x="2195863" y="13735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410" name="Google Shape;410;p35"/>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11" name="Google Shape;411;p35"/>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412" name="Google Shape;412;p35"/>
          <p:cNvSpPr txBox="1"/>
          <p:nvPr/>
        </p:nvSpPr>
        <p:spPr>
          <a:xfrm>
            <a:off x="2640213" y="158817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dirty="0">
                <a:solidFill>
                  <a:schemeClr val="accent5"/>
                </a:solidFill>
                <a:latin typeface="Fira Code"/>
                <a:ea typeface="Fira Code"/>
                <a:cs typeface="Fira Code"/>
                <a:sym typeface="Fira Code"/>
              </a:rPr>
              <a:t>..</a:t>
            </a:r>
            <a:endParaRPr sz="5000" dirty="0">
              <a:solidFill>
                <a:schemeClr val="accent5"/>
              </a:solidFill>
            </a:endParaRPr>
          </a:p>
        </p:txBody>
      </p:sp>
      <p:grpSp>
        <p:nvGrpSpPr>
          <p:cNvPr id="413" name="Google Shape;413;p35"/>
          <p:cNvGrpSpPr/>
          <p:nvPr/>
        </p:nvGrpSpPr>
        <p:grpSpPr>
          <a:xfrm>
            <a:off x="350039" y="3944000"/>
            <a:ext cx="2536147" cy="887325"/>
            <a:chOff x="880714" y="3731738"/>
            <a:chExt cx="2536147" cy="887325"/>
          </a:xfrm>
        </p:grpSpPr>
        <p:sp>
          <p:nvSpPr>
            <p:cNvPr id="414" name="Google Shape;414;p35"/>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5"/>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5"/>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5"/>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5"/>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5"/>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5"/>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5"/>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5"/>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5"/>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5"/>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5"/>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477439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95"/>
        <p:cNvGrpSpPr/>
        <p:nvPr/>
      </p:nvGrpSpPr>
      <p:grpSpPr>
        <a:xfrm>
          <a:off x="0" y="0"/>
          <a:ext cx="0" cy="0"/>
          <a:chOff x="0" y="0"/>
          <a:chExt cx="0" cy="0"/>
        </a:xfrm>
      </p:grpSpPr>
      <p:sp>
        <p:nvSpPr>
          <p:cNvPr id="1196" name="Google Shape;1196;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4"/>
                </a:solidFill>
              </a:rPr>
              <a:t>Future work</a:t>
            </a:r>
            <a:endParaRPr dirty="0">
              <a:solidFill>
                <a:schemeClr val="accent4"/>
              </a:solidFill>
            </a:endParaRPr>
          </a:p>
        </p:txBody>
      </p:sp>
      <p:sp>
        <p:nvSpPr>
          <p:cNvPr id="1197" name="Google Shape;1197;p58"/>
          <p:cNvSpPr/>
          <p:nvPr/>
        </p:nvSpPr>
        <p:spPr>
          <a:xfrm>
            <a:off x="7710918" y="2911862"/>
            <a:ext cx="71700" cy="717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8"/>
          <p:cNvSpPr/>
          <p:nvPr/>
        </p:nvSpPr>
        <p:spPr>
          <a:xfrm>
            <a:off x="1214950" y="2883100"/>
            <a:ext cx="1678500" cy="15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8"/>
          <p:cNvSpPr/>
          <p:nvPr/>
        </p:nvSpPr>
        <p:spPr>
          <a:xfrm>
            <a:off x="2893497" y="2883100"/>
            <a:ext cx="1678500" cy="152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8"/>
          <p:cNvSpPr/>
          <p:nvPr/>
        </p:nvSpPr>
        <p:spPr>
          <a:xfrm>
            <a:off x="4572019" y="2883100"/>
            <a:ext cx="1678500" cy="152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8"/>
          <p:cNvSpPr/>
          <p:nvPr/>
        </p:nvSpPr>
        <p:spPr>
          <a:xfrm>
            <a:off x="6250553" y="2883100"/>
            <a:ext cx="1678500" cy="152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2" name="Google Shape;1202;p58"/>
          <p:cNvCxnSpPr>
            <a:stCxn id="1198" idx="0"/>
            <a:endCxn id="1203" idx="2"/>
          </p:cNvCxnSpPr>
          <p:nvPr/>
        </p:nvCxnSpPr>
        <p:spPr>
          <a:xfrm rot="10800000">
            <a:off x="2054200" y="2532100"/>
            <a:ext cx="0" cy="351000"/>
          </a:xfrm>
          <a:prstGeom prst="straightConnector1">
            <a:avLst/>
          </a:prstGeom>
          <a:noFill/>
          <a:ln w="19050" cap="flat" cmpd="sng">
            <a:solidFill>
              <a:schemeClr val="accent3"/>
            </a:solidFill>
            <a:prstDash val="solid"/>
            <a:round/>
            <a:headEnd type="none" w="med" len="med"/>
            <a:tailEnd type="oval" w="med" len="med"/>
          </a:ln>
        </p:spPr>
      </p:cxnSp>
      <p:sp>
        <p:nvSpPr>
          <p:cNvPr id="1203" name="Google Shape;1203;p58"/>
          <p:cNvSpPr txBox="1"/>
          <p:nvPr/>
        </p:nvSpPr>
        <p:spPr>
          <a:xfrm flipH="1">
            <a:off x="982625" y="1740496"/>
            <a:ext cx="2143200" cy="79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Source Code Pro"/>
                <a:ea typeface="Source Code Pro"/>
                <a:cs typeface="Source Code Pro"/>
                <a:sym typeface="Source Code Pro"/>
              </a:rPr>
              <a:t>Implement more algorithms</a:t>
            </a:r>
            <a:endParaRPr dirty="0">
              <a:solidFill>
                <a:schemeClr val="dk1"/>
              </a:solidFill>
              <a:latin typeface="Source Code Pro"/>
              <a:ea typeface="Source Code Pro"/>
              <a:cs typeface="Source Code Pro"/>
              <a:sym typeface="Source Code Pro"/>
            </a:endParaRPr>
          </a:p>
        </p:txBody>
      </p:sp>
      <p:sp>
        <p:nvSpPr>
          <p:cNvPr id="1204" name="Google Shape;1204;p58"/>
          <p:cNvSpPr txBox="1"/>
          <p:nvPr/>
        </p:nvSpPr>
        <p:spPr>
          <a:xfrm flipH="1">
            <a:off x="2661125" y="3375000"/>
            <a:ext cx="2143200" cy="79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Source Code Pro"/>
                <a:ea typeface="Source Code Pro"/>
                <a:cs typeface="Source Code Pro"/>
                <a:sym typeface="Source Code Pro"/>
              </a:rPr>
              <a:t>Add user guide</a:t>
            </a:r>
            <a:endParaRPr dirty="0">
              <a:solidFill>
                <a:schemeClr val="dk1"/>
              </a:solidFill>
              <a:latin typeface="Source Code Pro"/>
              <a:ea typeface="Source Code Pro"/>
              <a:cs typeface="Source Code Pro"/>
              <a:sym typeface="Source Code Pro"/>
            </a:endParaRPr>
          </a:p>
        </p:txBody>
      </p:sp>
      <p:cxnSp>
        <p:nvCxnSpPr>
          <p:cNvPr id="1205" name="Google Shape;1205;p58"/>
          <p:cNvCxnSpPr>
            <a:stCxn id="1204" idx="0"/>
            <a:endCxn id="1199" idx="2"/>
          </p:cNvCxnSpPr>
          <p:nvPr/>
        </p:nvCxnSpPr>
        <p:spPr>
          <a:xfrm rot="10800000">
            <a:off x="3732725" y="3035100"/>
            <a:ext cx="0" cy="339900"/>
          </a:xfrm>
          <a:prstGeom prst="straightConnector1">
            <a:avLst/>
          </a:prstGeom>
          <a:noFill/>
          <a:ln w="19050" cap="flat" cmpd="sng">
            <a:solidFill>
              <a:schemeClr val="accent2"/>
            </a:solidFill>
            <a:prstDash val="solid"/>
            <a:round/>
            <a:headEnd type="oval" w="med" len="med"/>
            <a:tailEnd type="none" w="med" len="med"/>
          </a:ln>
        </p:spPr>
      </p:cxnSp>
      <p:sp>
        <p:nvSpPr>
          <p:cNvPr id="1206" name="Google Shape;1206;p58"/>
          <p:cNvSpPr txBox="1"/>
          <p:nvPr/>
        </p:nvSpPr>
        <p:spPr>
          <a:xfrm flipH="1">
            <a:off x="4339700" y="1740496"/>
            <a:ext cx="2143200" cy="79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a:solidFill>
                  <a:schemeClr val="dk1"/>
                </a:solidFill>
                <a:latin typeface="Source Code Pro"/>
                <a:ea typeface="Source Code Pro"/>
                <a:cs typeface="Source Code Pro"/>
                <a:sym typeface="Source Code Pro"/>
              </a:rPr>
              <a:t>Improve the</a:t>
            </a:r>
          </a:p>
          <a:p>
            <a:pPr marL="0" lvl="0" indent="0" algn="ctr" rtl="0">
              <a:lnSpc>
                <a:spcPct val="115000"/>
              </a:lnSpc>
              <a:spcBef>
                <a:spcPts val="0"/>
              </a:spcBef>
              <a:spcAft>
                <a:spcPts val="0"/>
              </a:spcAft>
              <a:buNone/>
            </a:pPr>
            <a:r>
              <a:rPr lang="en-US">
                <a:solidFill>
                  <a:schemeClr val="dk1"/>
                </a:solidFill>
                <a:latin typeface="Source Code Pro"/>
                <a:ea typeface="Source Code Pro"/>
                <a:cs typeface="Source Code Pro"/>
                <a:sym typeface="Source Code Pro"/>
              </a:rPr>
              <a:t>GUI</a:t>
            </a:r>
            <a:endParaRPr lang="en-US" dirty="0">
              <a:solidFill>
                <a:schemeClr val="dk1"/>
              </a:solidFill>
              <a:latin typeface="Source Code Pro"/>
              <a:ea typeface="Source Code Pro"/>
              <a:cs typeface="Source Code Pro"/>
              <a:sym typeface="Source Code Pro"/>
            </a:endParaRPr>
          </a:p>
        </p:txBody>
      </p:sp>
      <p:sp>
        <p:nvSpPr>
          <p:cNvPr id="1207" name="Google Shape;1207;p58"/>
          <p:cNvSpPr txBox="1"/>
          <p:nvPr/>
        </p:nvSpPr>
        <p:spPr>
          <a:xfrm flipH="1">
            <a:off x="6018200" y="3375000"/>
            <a:ext cx="2143200" cy="79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dirty="0">
                <a:solidFill>
                  <a:schemeClr val="dk1"/>
                </a:solidFill>
                <a:latin typeface="Source Code Pro"/>
                <a:ea typeface="Source Code Pro"/>
                <a:cs typeface="Source Code Pro"/>
                <a:sym typeface="Source Code Pro"/>
              </a:rPr>
              <a:t>Add Computer vision for better recognition</a:t>
            </a:r>
            <a:endParaRPr dirty="0">
              <a:solidFill>
                <a:schemeClr val="dk1"/>
              </a:solidFill>
              <a:latin typeface="Source Code Pro"/>
              <a:ea typeface="Source Code Pro"/>
              <a:cs typeface="Source Code Pro"/>
              <a:sym typeface="Source Code Pro"/>
            </a:endParaRPr>
          </a:p>
        </p:txBody>
      </p:sp>
      <p:cxnSp>
        <p:nvCxnSpPr>
          <p:cNvPr id="1208" name="Google Shape;1208;p58"/>
          <p:cNvCxnSpPr>
            <a:stCxn id="1200" idx="0"/>
            <a:endCxn id="1206" idx="2"/>
          </p:cNvCxnSpPr>
          <p:nvPr/>
        </p:nvCxnSpPr>
        <p:spPr>
          <a:xfrm rot="10800000">
            <a:off x="5411269" y="2532100"/>
            <a:ext cx="0" cy="351000"/>
          </a:xfrm>
          <a:prstGeom prst="straightConnector1">
            <a:avLst/>
          </a:prstGeom>
          <a:noFill/>
          <a:ln w="19050" cap="flat" cmpd="sng">
            <a:solidFill>
              <a:schemeClr val="accent1"/>
            </a:solidFill>
            <a:prstDash val="solid"/>
            <a:round/>
            <a:headEnd type="none" w="med" len="med"/>
            <a:tailEnd type="oval" w="med" len="med"/>
          </a:ln>
        </p:spPr>
      </p:cxnSp>
      <p:cxnSp>
        <p:nvCxnSpPr>
          <p:cNvPr id="1209" name="Google Shape;1209;p58"/>
          <p:cNvCxnSpPr>
            <a:stCxn id="1207" idx="0"/>
            <a:endCxn id="1201" idx="2"/>
          </p:cNvCxnSpPr>
          <p:nvPr/>
        </p:nvCxnSpPr>
        <p:spPr>
          <a:xfrm rot="10800000">
            <a:off x="7089800" y="3035100"/>
            <a:ext cx="0" cy="339900"/>
          </a:xfrm>
          <a:prstGeom prst="straightConnector1">
            <a:avLst/>
          </a:prstGeom>
          <a:noFill/>
          <a:ln w="19050" cap="flat" cmpd="sng">
            <a:solidFill>
              <a:schemeClr val="dk1"/>
            </a:solidFill>
            <a:prstDash val="solid"/>
            <a:round/>
            <a:headEnd type="oval" w="med" len="med"/>
            <a:tailEnd type="none" w="med" len="med"/>
          </a:ln>
        </p:spPr>
      </p:cxnSp>
      <p:sp>
        <p:nvSpPr>
          <p:cNvPr id="1210" name="Google Shape;1210;p58"/>
          <p:cNvSpPr txBox="1"/>
          <p:nvPr/>
        </p:nvSpPr>
        <p:spPr>
          <a:xfrm>
            <a:off x="8248275" y="1355550"/>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0" dirty="0">
                <a:solidFill>
                  <a:schemeClr val="accent1"/>
                </a:solidFill>
                <a:latin typeface="Comfortaa"/>
                <a:ea typeface="Comfortaa"/>
                <a:cs typeface="Comfortaa"/>
                <a:sym typeface="Comfortaa"/>
              </a:rPr>
              <a:t>#</a:t>
            </a:r>
            <a:endParaRPr sz="6000" dirty="0">
              <a:solidFill>
                <a:schemeClr val="accent1"/>
              </a:solidFill>
              <a:latin typeface="Comfortaa"/>
              <a:ea typeface="Comfortaa"/>
              <a:cs typeface="Comfortaa"/>
              <a:sym typeface="Comfortaa"/>
            </a:endParaRPr>
          </a:p>
        </p:txBody>
      </p:sp>
      <p:grpSp>
        <p:nvGrpSpPr>
          <p:cNvPr id="1211" name="Google Shape;1211;p58"/>
          <p:cNvGrpSpPr/>
          <p:nvPr/>
        </p:nvGrpSpPr>
        <p:grpSpPr>
          <a:xfrm>
            <a:off x="350039" y="3944000"/>
            <a:ext cx="2536147" cy="887325"/>
            <a:chOff x="880714" y="3731738"/>
            <a:chExt cx="2536147" cy="887325"/>
          </a:xfrm>
        </p:grpSpPr>
        <p:sp>
          <p:nvSpPr>
            <p:cNvPr id="1212" name="Google Shape;1212;p58"/>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8"/>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8"/>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8"/>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8"/>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8"/>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8"/>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8"/>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8"/>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8"/>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8"/>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8"/>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8"/>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 name="Google Shape;1225;p58"/>
          <p:cNvSpPr txBox="1"/>
          <p:nvPr/>
        </p:nvSpPr>
        <p:spPr>
          <a:xfrm>
            <a:off x="277875" y="127725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226" name="Google Shape;1226;p58"/>
          <p:cNvSpPr txBox="1"/>
          <p:nvPr/>
        </p:nvSpPr>
        <p:spPr>
          <a:xfrm>
            <a:off x="8123425" y="3844700"/>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lt2"/>
                </a:solidFill>
                <a:latin typeface="Comfortaa"/>
                <a:ea typeface="Comfortaa"/>
                <a:cs typeface="Comfortaa"/>
                <a:sym typeface="Comfortaa"/>
              </a:rPr>
              <a:t>}</a:t>
            </a:r>
            <a:endParaRPr sz="5000">
              <a:solidFill>
                <a:schemeClr val="lt2"/>
              </a:solidFill>
              <a:latin typeface="Comfortaa"/>
              <a:ea typeface="Comfortaa"/>
              <a:cs typeface="Comfortaa"/>
              <a:sym typeface="Comfortaa"/>
            </a:endParaRPr>
          </a:p>
        </p:txBody>
      </p:sp>
    </p:spTree>
    <p:extLst>
      <p:ext uri="{BB962C8B-B14F-4D97-AF65-F5344CB8AC3E}">
        <p14:creationId xmlns:p14="http://schemas.microsoft.com/office/powerpoint/2010/main" val="12287984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62"/>
        <p:cNvGrpSpPr/>
        <p:nvPr/>
      </p:nvGrpSpPr>
      <p:grpSpPr>
        <a:xfrm>
          <a:off x="0" y="0"/>
          <a:ext cx="0" cy="0"/>
          <a:chOff x="0" y="0"/>
          <a:chExt cx="0" cy="0"/>
        </a:xfrm>
      </p:grpSpPr>
      <p:sp>
        <p:nvSpPr>
          <p:cNvPr id="1663" name="Google Shape;1663;p67"/>
          <p:cNvSpPr txBox="1">
            <a:spLocks noGrp="1"/>
          </p:cNvSpPr>
          <p:nvPr>
            <p:ph type="body" idx="1"/>
          </p:nvPr>
        </p:nvSpPr>
        <p:spPr>
          <a:xfrm>
            <a:off x="720000" y="1441388"/>
            <a:ext cx="7704000" cy="3257087"/>
          </a:xfrm>
          <a:prstGeom prst="rect">
            <a:avLst/>
          </a:prstGeom>
        </p:spPr>
        <p:txBody>
          <a:bodyPr spcFirstLastPara="1" wrap="square" lIns="91425" tIns="91425" rIns="91425" bIns="91425" anchor="t" anchorCtr="0">
            <a:noAutofit/>
          </a:bodyPr>
          <a:lstStyle/>
          <a:p>
            <a:pPr marL="698500" indent="-203200">
              <a:lnSpc>
                <a:spcPct val="100000"/>
              </a:lnSpc>
              <a:buSzPts val="1200"/>
              <a:buFont typeface="Source Code Pro Light"/>
              <a:buChar char="●"/>
            </a:pPr>
            <a:r>
              <a:rPr lang="vi-VN" sz="1400" kern="100" dirty="0">
                <a:effectLst/>
                <a:latin typeface="Source Code Pro" panose="020B0509030403020204" pitchFamily="49" charset="0"/>
                <a:ea typeface="Source Code Pro" panose="020B0509030403020204" pitchFamily="49" charset="0"/>
              </a:rPr>
              <a:t>SÁCH LÊ THÀNH. (n.d.). Retrieved from </a:t>
            </a:r>
            <a:r>
              <a:rPr lang="vi-VN" sz="1400" u="sng" kern="100" dirty="0">
                <a:solidFill>
                  <a:srgbClr val="467886"/>
                </a:solidFill>
                <a:effectLst/>
                <a:latin typeface="Source Code Pro" panose="020B0509030403020204" pitchFamily="49" charset="0"/>
                <a:ea typeface="Source Code Pro" panose="020B0509030403020204" pitchFamily="49" charset="0"/>
                <a:hlinkClick r:id="rId3"/>
              </a:rPr>
              <a:t>https://www.youtube.com/@sachlethanh9853</a:t>
            </a:r>
            <a:endParaRPr lang="en-US" sz="1400" kern="100" dirty="0">
              <a:effectLst/>
              <a:latin typeface="Source Code Pro" panose="020B0509030403020204" pitchFamily="49" charset="0"/>
              <a:ea typeface="Source Code Pro" panose="020B0509030403020204" pitchFamily="49" charset="0"/>
            </a:endParaRPr>
          </a:p>
          <a:p>
            <a:pPr marL="698500" indent="-203200">
              <a:lnSpc>
                <a:spcPct val="100000"/>
              </a:lnSpc>
              <a:buSzPts val="1200"/>
              <a:buFont typeface="Source Code Pro Light"/>
              <a:buChar char="●"/>
            </a:pPr>
            <a:r>
              <a:rPr lang="vi-VN" sz="1400" kern="100" dirty="0">
                <a:effectLst/>
                <a:latin typeface="Source Code Pro" panose="020B0509030403020204" pitchFamily="49" charset="0"/>
                <a:ea typeface="Source Code Pro" panose="020B0509030403020204" pitchFamily="49" charset="0"/>
              </a:rPr>
              <a:t>Welcome to Python.org. (n.d.). Retrieved from </a:t>
            </a:r>
            <a:r>
              <a:rPr lang="vi-VN" sz="1400" u="sng" kern="100" dirty="0">
                <a:solidFill>
                  <a:srgbClr val="467886"/>
                </a:solidFill>
                <a:effectLst/>
                <a:latin typeface="Source Code Pro" panose="020B0509030403020204" pitchFamily="49" charset="0"/>
                <a:ea typeface="Source Code Pro" panose="020B0509030403020204" pitchFamily="49" charset="0"/>
                <a:hlinkClick r:id="rId4"/>
              </a:rPr>
              <a:t>https://www.python.org/</a:t>
            </a:r>
            <a:endParaRPr lang="en-US" sz="1400" kern="100" dirty="0">
              <a:effectLst/>
              <a:latin typeface="Source Code Pro" panose="020B0509030403020204" pitchFamily="49" charset="0"/>
              <a:ea typeface="Source Code Pro" panose="020B0509030403020204" pitchFamily="49" charset="0"/>
            </a:endParaRPr>
          </a:p>
          <a:p>
            <a:pPr marL="698500" indent="-203200">
              <a:lnSpc>
                <a:spcPct val="100000"/>
              </a:lnSpc>
              <a:buSzPts val="1200"/>
              <a:buFont typeface="Source Code Pro Light"/>
              <a:buChar char="●"/>
            </a:pPr>
            <a:r>
              <a:rPr lang="vi-VN" sz="1400" kern="100" dirty="0">
                <a:effectLst/>
                <a:latin typeface="Source Code Pro" panose="020B0509030403020204" pitchFamily="49" charset="0"/>
                <a:ea typeface="Source Code Pro" panose="020B0509030403020204" pitchFamily="49" charset="0"/>
              </a:rPr>
              <a:t>Real Python. (2023). Python GUI Programming With Tkinter. Retrieved from </a:t>
            </a:r>
            <a:r>
              <a:rPr lang="vi-VN" sz="1400" u="sng" kern="100" dirty="0">
                <a:solidFill>
                  <a:srgbClr val="467886"/>
                </a:solidFill>
                <a:effectLst/>
                <a:latin typeface="Source Code Pro" panose="020B0509030403020204" pitchFamily="49" charset="0"/>
                <a:ea typeface="Source Code Pro" panose="020B0509030403020204" pitchFamily="49" charset="0"/>
                <a:hlinkClick r:id="rId5"/>
              </a:rPr>
              <a:t>https://realpython.com/python-gui-tkinter/</a:t>
            </a:r>
            <a:endParaRPr lang="en-US" sz="1400" kern="100" dirty="0">
              <a:effectLst/>
              <a:latin typeface="Source Code Pro" panose="020B0509030403020204" pitchFamily="49" charset="0"/>
              <a:ea typeface="Source Code Pro" panose="020B0509030403020204" pitchFamily="49" charset="0"/>
            </a:endParaRPr>
          </a:p>
          <a:p>
            <a:pPr marL="698500" indent="-203200">
              <a:lnSpc>
                <a:spcPct val="100000"/>
              </a:lnSpc>
              <a:buSzPts val="1200"/>
              <a:buFont typeface="Source Code Pro Light"/>
              <a:buChar char="●"/>
            </a:pPr>
            <a:r>
              <a:rPr lang="vi-VN" sz="1400" kern="100" dirty="0">
                <a:effectLst/>
                <a:latin typeface="Source Code Pro" panose="020B0509030403020204" pitchFamily="49" charset="0"/>
                <a:ea typeface="Source Code Pro" panose="020B0509030403020204" pitchFamily="49" charset="0"/>
              </a:rPr>
              <a:t>Sorting Algorithm Visualizer using Python</a:t>
            </a:r>
            <a:r>
              <a:rPr lang="vi-VN" sz="1400" kern="100" dirty="0">
                <a:effectLst/>
                <a:latin typeface="Source Code Pro" panose="020B0509030403020204" pitchFamily="49" charset="0"/>
                <a:ea typeface="Source Code Pro" panose="020B0509030403020204" pitchFamily="49" charset="0"/>
                <a:cs typeface="Cambria Math" panose="02040503050406030204" pitchFamily="18" charset="0"/>
              </a:rPr>
              <a:t> </a:t>
            </a:r>
            <a:r>
              <a:rPr lang="vi-VN" sz="1400" kern="100" dirty="0">
                <a:effectLst/>
                <a:latin typeface="Source Code Pro" panose="020B0509030403020204" pitchFamily="49" charset="0"/>
                <a:ea typeface="Source Code Pro" panose="020B0509030403020204" pitchFamily="49" charset="0"/>
              </a:rPr>
              <a:t>: Part 1(GUI Tkinter). (2020). Retrieved from </a:t>
            </a:r>
            <a:r>
              <a:rPr lang="vi-VN" sz="1400" u="sng" kern="100" dirty="0">
                <a:solidFill>
                  <a:srgbClr val="467886"/>
                </a:solidFill>
                <a:effectLst/>
                <a:latin typeface="Source Code Pro" panose="020B0509030403020204" pitchFamily="49" charset="0"/>
                <a:ea typeface="Source Code Pro" panose="020B0509030403020204" pitchFamily="49" charset="0"/>
                <a:hlinkClick r:id="rId6"/>
              </a:rPr>
              <a:t>https://www.youtube.com/watch?v=RD1JqhtNgvw&amp;list=PLpp8-k7G_6Y2eVX0WtvsDzkH1PhW2d-Rx</a:t>
            </a:r>
            <a:endParaRPr lang="en-US" sz="1400" kern="100" dirty="0">
              <a:effectLst/>
              <a:latin typeface="Source Code Pro" panose="020B0509030403020204" pitchFamily="49" charset="0"/>
              <a:ea typeface="Source Code Pro" panose="020B0509030403020204" pitchFamily="49" charset="0"/>
            </a:endParaRPr>
          </a:p>
          <a:p>
            <a:pPr marL="698500" indent="-203200">
              <a:lnSpc>
                <a:spcPct val="100000"/>
              </a:lnSpc>
              <a:buSzPts val="1200"/>
              <a:buFont typeface="Source Code Pro Light"/>
              <a:buChar char="●"/>
            </a:pPr>
            <a:r>
              <a:rPr lang="vi-VN" sz="1400" kern="100" dirty="0">
                <a:effectLst/>
                <a:latin typeface="Source Code Pro" panose="020B0509030403020204" pitchFamily="49" charset="0"/>
                <a:ea typeface="Source Code Pro" panose="020B0509030403020204" pitchFamily="49" charset="0"/>
              </a:rPr>
              <a:t>TrungDS10. (n.d.). Introduction-to-Artificial-Intelligent/Sudoku at main · TrungDS10/Introduction-to-Artificial-Intelligent. Retrieved from </a:t>
            </a:r>
            <a:r>
              <a:rPr lang="vi-VN" sz="1400" u="sng" kern="100" dirty="0">
                <a:solidFill>
                  <a:srgbClr val="467886"/>
                </a:solidFill>
                <a:effectLst/>
                <a:latin typeface="Source Code Pro" panose="020B0509030403020204" pitchFamily="49" charset="0"/>
                <a:ea typeface="Source Code Pro" panose="020B0509030403020204" pitchFamily="49" charset="0"/>
                <a:hlinkClick r:id="rId7"/>
              </a:rPr>
              <a:t>https://github.com/TrungDS10/Introduction-to-Artificial-Intelligent/tree/main/Sudoku</a:t>
            </a:r>
            <a:endParaRPr lang="en-US" sz="1400" kern="100" dirty="0">
              <a:effectLst/>
              <a:latin typeface="Source Code Pro" panose="020B0509030403020204" pitchFamily="49" charset="0"/>
              <a:ea typeface="Source Code Pro" panose="020B0509030403020204" pitchFamily="49" charset="0"/>
            </a:endParaRPr>
          </a:p>
          <a:p>
            <a:pPr marL="495300" lvl="0" indent="0" algn="l" rtl="0">
              <a:lnSpc>
                <a:spcPct val="100000"/>
              </a:lnSpc>
              <a:spcBef>
                <a:spcPts val="0"/>
              </a:spcBef>
              <a:spcAft>
                <a:spcPts val="0"/>
              </a:spcAft>
              <a:buSzPts val="1200"/>
              <a:buNone/>
            </a:pPr>
            <a:endParaRPr sz="1100" dirty="0">
              <a:solidFill>
                <a:schemeClr val="dk1"/>
              </a:solidFill>
            </a:endParaRPr>
          </a:p>
        </p:txBody>
      </p:sp>
      <p:sp>
        <p:nvSpPr>
          <p:cNvPr id="1664" name="Google Shape;1664;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References</a:t>
            </a:r>
            <a:endParaRPr dirty="0"/>
          </a:p>
        </p:txBody>
      </p:sp>
      <p:sp>
        <p:nvSpPr>
          <p:cNvPr id="2" name="Google Shape;1210;p58">
            <a:extLst>
              <a:ext uri="{FF2B5EF4-FFF2-40B4-BE49-F238E27FC236}">
                <a16:creationId xmlns:a16="http://schemas.microsoft.com/office/drawing/2014/main" id="{D7CF2F1B-5C69-6A2D-FCDB-228F8D905841}"/>
              </a:ext>
            </a:extLst>
          </p:cNvPr>
          <p:cNvSpPr txBox="1"/>
          <p:nvPr/>
        </p:nvSpPr>
        <p:spPr>
          <a:xfrm>
            <a:off x="383060" y="2571750"/>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0" dirty="0">
                <a:solidFill>
                  <a:schemeClr val="accent1"/>
                </a:solidFill>
                <a:latin typeface="Comfortaa"/>
                <a:ea typeface="Comfortaa"/>
                <a:cs typeface="Comfortaa"/>
                <a:sym typeface="Comfortaa"/>
              </a:rPr>
              <a:t>#</a:t>
            </a:r>
            <a:endParaRPr sz="6000" dirty="0">
              <a:solidFill>
                <a:schemeClr val="accent1"/>
              </a:solidFill>
              <a:latin typeface="Comfortaa"/>
              <a:ea typeface="Comfortaa"/>
              <a:cs typeface="Comfortaa"/>
              <a:sym typeface="Comfortaa"/>
            </a:endParaRPr>
          </a:p>
        </p:txBody>
      </p:sp>
    </p:spTree>
    <p:extLst>
      <p:ext uri="{BB962C8B-B14F-4D97-AF65-F5344CB8AC3E}">
        <p14:creationId xmlns:p14="http://schemas.microsoft.com/office/powerpoint/2010/main" val="1394906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grpSp>
        <p:nvGrpSpPr>
          <p:cNvPr id="597" name="Google Shape;597;p41"/>
          <p:cNvGrpSpPr/>
          <p:nvPr/>
        </p:nvGrpSpPr>
        <p:grpSpPr>
          <a:xfrm>
            <a:off x="394008" y="1479426"/>
            <a:ext cx="2041216" cy="2884728"/>
            <a:chOff x="719992" y="1135488"/>
            <a:chExt cx="2415354" cy="3413475"/>
          </a:xfrm>
        </p:grpSpPr>
        <p:sp>
          <p:nvSpPr>
            <p:cNvPr id="598" name="Google Shape;598;p41"/>
            <p:cNvSpPr/>
            <p:nvPr/>
          </p:nvSpPr>
          <p:spPr>
            <a:xfrm>
              <a:off x="719992" y="114406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1"/>
            <p:cNvSpPr/>
            <p:nvPr/>
          </p:nvSpPr>
          <p:spPr>
            <a:xfrm>
              <a:off x="1206317" y="1135488"/>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1"/>
            <p:cNvSpPr/>
            <p:nvPr/>
          </p:nvSpPr>
          <p:spPr>
            <a:xfrm>
              <a:off x="719992" y="145628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1"/>
            <p:cNvSpPr/>
            <p:nvPr/>
          </p:nvSpPr>
          <p:spPr>
            <a:xfrm>
              <a:off x="719992" y="1783000"/>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1"/>
            <p:cNvSpPr/>
            <p:nvPr/>
          </p:nvSpPr>
          <p:spPr>
            <a:xfrm>
              <a:off x="719992" y="2109738"/>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1"/>
            <p:cNvSpPr/>
            <p:nvPr/>
          </p:nvSpPr>
          <p:spPr>
            <a:xfrm>
              <a:off x="1154846" y="2109738"/>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1"/>
            <p:cNvSpPr/>
            <p:nvPr/>
          </p:nvSpPr>
          <p:spPr>
            <a:xfrm>
              <a:off x="1689227" y="210973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1"/>
            <p:cNvSpPr/>
            <p:nvPr/>
          </p:nvSpPr>
          <p:spPr>
            <a:xfrm>
              <a:off x="719992" y="242031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1"/>
            <p:cNvSpPr/>
            <p:nvPr/>
          </p:nvSpPr>
          <p:spPr>
            <a:xfrm>
              <a:off x="719992" y="2763163"/>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1"/>
            <p:cNvSpPr/>
            <p:nvPr/>
          </p:nvSpPr>
          <p:spPr>
            <a:xfrm>
              <a:off x="719992" y="30720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1"/>
            <p:cNvSpPr/>
            <p:nvPr/>
          </p:nvSpPr>
          <p:spPr>
            <a:xfrm>
              <a:off x="719992" y="3381013"/>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1"/>
            <p:cNvSpPr/>
            <p:nvPr/>
          </p:nvSpPr>
          <p:spPr>
            <a:xfrm>
              <a:off x="733714" y="41619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1"/>
            <p:cNvSpPr/>
            <p:nvPr/>
          </p:nvSpPr>
          <p:spPr>
            <a:xfrm>
              <a:off x="1154846" y="2420313"/>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1"/>
            <p:cNvSpPr/>
            <p:nvPr/>
          </p:nvSpPr>
          <p:spPr>
            <a:xfrm>
              <a:off x="1115907" y="276316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1"/>
            <p:cNvSpPr/>
            <p:nvPr/>
          </p:nvSpPr>
          <p:spPr>
            <a:xfrm>
              <a:off x="1154846" y="30720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1"/>
            <p:cNvSpPr/>
            <p:nvPr/>
          </p:nvSpPr>
          <p:spPr>
            <a:xfrm>
              <a:off x="1154846" y="3397975"/>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1"/>
            <p:cNvSpPr/>
            <p:nvPr/>
          </p:nvSpPr>
          <p:spPr>
            <a:xfrm>
              <a:off x="1154846" y="3723863"/>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1"/>
            <p:cNvSpPr/>
            <p:nvPr/>
          </p:nvSpPr>
          <p:spPr>
            <a:xfrm>
              <a:off x="1558536" y="2420313"/>
              <a:ext cx="6333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1"/>
            <p:cNvSpPr/>
            <p:nvPr/>
          </p:nvSpPr>
          <p:spPr>
            <a:xfrm>
              <a:off x="1558536" y="2763163"/>
              <a:ext cx="884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1"/>
            <p:cNvSpPr/>
            <p:nvPr/>
          </p:nvSpPr>
          <p:spPr>
            <a:xfrm>
              <a:off x="1589699" y="3072088"/>
              <a:ext cx="1029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1"/>
            <p:cNvSpPr/>
            <p:nvPr/>
          </p:nvSpPr>
          <p:spPr>
            <a:xfrm>
              <a:off x="1589699" y="3416588"/>
              <a:ext cx="1029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1"/>
            <p:cNvSpPr/>
            <p:nvPr/>
          </p:nvSpPr>
          <p:spPr>
            <a:xfrm>
              <a:off x="1589699" y="3723863"/>
              <a:ext cx="1029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1"/>
            <p:cNvSpPr/>
            <p:nvPr/>
          </p:nvSpPr>
          <p:spPr>
            <a:xfrm>
              <a:off x="2268127" y="2420313"/>
              <a:ext cx="576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1"/>
            <p:cNvSpPr/>
            <p:nvPr/>
          </p:nvSpPr>
          <p:spPr>
            <a:xfrm>
              <a:off x="2558446" y="2746200"/>
              <a:ext cx="576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1"/>
            <p:cNvSpPr/>
            <p:nvPr/>
          </p:nvSpPr>
          <p:spPr>
            <a:xfrm>
              <a:off x="2727100" y="307211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1"/>
            <p:cNvSpPr/>
            <p:nvPr/>
          </p:nvSpPr>
          <p:spPr>
            <a:xfrm>
              <a:off x="2727100" y="3723913"/>
              <a:ext cx="354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1"/>
            <p:cNvSpPr/>
            <p:nvPr/>
          </p:nvSpPr>
          <p:spPr>
            <a:xfrm>
              <a:off x="733714" y="4401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1"/>
            <p:cNvSpPr/>
            <p:nvPr/>
          </p:nvSpPr>
          <p:spPr>
            <a:xfrm>
              <a:off x="1634836" y="11473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1"/>
            <p:cNvSpPr/>
            <p:nvPr/>
          </p:nvSpPr>
          <p:spPr>
            <a:xfrm>
              <a:off x="1206336" y="145631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1"/>
            <p:cNvSpPr/>
            <p:nvPr/>
          </p:nvSpPr>
          <p:spPr>
            <a:xfrm>
              <a:off x="1939636" y="14521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1"/>
            <p:cNvSpPr/>
            <p:nvPr/>
          </p:nvSpPr>
          <p:spPr>
            <a:xfrm>
              <a:off x="1206329" y="17830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1"/>
            <p:cNvSpPr/>
            <p:nvPr/>
          </p:nvSpPr>
          <p:spPr>
            <a:xfrm>
              <a:off x="2124079" y="210767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1"/>
            <p:cNvSpPr/>
            <p:nvPr/>
          </p:nvSpPr>
          <p:spPr>
            <a:xfrm>
              <a:off x="2727104" y="34165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1"/>
            <p:cNvSpPr/>
            <p:nvPr/>
          </p:nvSpPr>
          <p:spPr>
            <a:xfrm>
              <a:off x="1154861" y="43756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1"/>
            <p:cNvSpPr/>
            <p:nvPr/>
          </p:nvSpPr>
          <p:spPr>
            <a:xfrm>
              <a:off x="1154861" y="41455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448;p65">
            <a:extLst>
              <a:ext uri="{FF2B5EF4-FFF2-40B4-BE49-F238E27FC236}">
                <a16:creationId xmlns:a16="http://schemas.microsoft.com/office/drawing/2014/main" id="{AC75FA88-E185-9999-7A95-33ACC17EE70E}"/>
              </a:ext>
            </a:extLst>
          </p:cNvPr>
          <p:cNvGrpSpPr/>
          <p:nvPr/>
        </p:nvGrpSpPr>
        <p:grpSpPr>
          <a:xfrm>
            <a:off x="8059900" y="446250"/>
            <a:ext cx="473100" cy="186500"/>
            <a:chOff x="7059675" y="514525"/>
            <a:chExt cx="473100" cy="186500"/>
          </a:xfrm>
        </p:grpSpPr>
        <p:cxnSp>
          <p:nvCxnSpPr>
            <p:cNvPr id="25" name="Google Shape;1449;p65">
              <a:extLst>
                <a:ext uri="{FF2B5EF4-FFF2-40B4-BE49-F238E27FC236}">
                  <a16:creationId xmlns:a16="http://schemas.microsoft.com/office/drawing/2014/main" id="{8D682BCB-BC02-508F-2DA1-3595D6B0143B}"/>
                </a:ext>
              </a:extLst>
            </p:cNvPr>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26" name="Google Shape;1450;p65">
              <a:extLst>
                <a:ext uri="{FF2B5EF4-FFF2-40B4-BE49-F238E27FC236}">
                  <a16:creationId xmlns:a16="http://schemas.microsoft.com/office/drawing/2014/main" id="{F9CC76F2-1A2B-206C-44BC-DF511A45C296}"/>
                </a:ext>
              </a:extLst>
            </p:cNvPr>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27" name="Google Shape;1451;p65">
              <a:extLst>
                <a:ext uri="{FF2B5EF4-FFF2-40B4-BE49-F238E27FC236}">
                  <a16:creationId xmlns:a16="http://schemas.microsoft.com/office/drawing/2014/main" id="{C053E3ED-4C14-C8D4-D7EB-0B9A4F9F49A7}"/>
                </a:ext>
              </a:extLst>
            </p:cNvPr>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
        <p:nvSpPr>
          <p:cNvPr id="28" name="Google Shape;1387;p65">
            <a:extLst>
              <a:ext uri="{FF2B5EF4-FFF2-40B4-BE49-F238E27FC236}">
                <a16:creationId xmlns:a16="http://schemas.microsoft.com/office/drawing/2014/main" id="{45C7DE0E-1DF3-7F18-10B2-FC701B32A242}"/>
              </a:ext>
            </a:extLst>
          </p:cNvPr>
          <p:cNvSpPr txBox="1">
            <a:spLocks/>
          </p:cNvSpPr>
          <p:nvPr/>
        </p:nvSpPr>
        <p:spPr>
          <a:xfrm>
            <a:off x="1921093" y="865637"/>
            <a:ext cx="6828900" cy="26268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rgbClr val="191919"/>
              </a:buClr>
              <a:buSzPts val="5200"/>
              <a:buFont typeface="Source Code Pro"/>
              <a:buNone/>
              <a:defRPr sz="4000" b="0" i="0" u="none" strike="noStrike" cap="none">
                <a:solidFill>
                  <a:schemeClr val="dk1"/>
                </a:solidFill>
                <a:latin typeface="Source Code Pro"/>
                <a:ea typeface="Source Code Pro"/>
                <a:cs typeface="Source Code Pro"/>
                <a:sym typeface="Source Code Pro"/>
              </a:defRPr>
            </a:lvl1pPr>
            <a:lvl2pPr marR="0" lvl="1" algn="ctr" rtl="0">
              <a:lnSpc>
                <a:spcPct val="100000"/>
              </a:lnSpc>
              <a:spcBef>
                <a:spcPts val="0"/>
              </a:spcBef>
              <a:spcAft>
                <a:spcPts val="0"/>
              </a:spcAft>
              <a:buClr>
                <a:srgbClr val="191919"/>
              </a:buClr>
              <a:buSzPts val="5200"/>
              <a:buFont typeface="Source Code Pro"/>
              <a:buNone/>
              <a:defRPr sz="5200" b="0" i="0" u="none" strike="noStrike" cap="none">
                <a:solidFill>
                  <a:srgbClr val="191919"/>
                </a:solidFill>
                <a:latin typeface="Source Code Pro"/>
                <a:ea typeface="Source Code Pro"/>
                <a:cs typeface="Source Code Pro"/>
                <a:sym typeface="Source Code Pro"/>
              </a:defRPr>
            </a:lvl2pPr>
            <a:lvl3pPr marR="0" lvl="2" algn="ctr" rtl="0">
              <a:lnSpc>
                <a:spcPct val="100000"/>
              </a:lnSpc>
              <a:spcBef>
                <a:spcPts val="0"/>
              </a:spcBef>
              <a:spcAft>
                <a:spcPts val="0"/>
              </a:spcAft>
              <a:buClr>
                <a:srgbClr val="191919"/>
              </a:buClr>
              <a:buSzPts val="5200"/>
              <a:buFont typeface="Source Code Pro"/>
              <a:buNone/>
              <a:defRPr sz="5200" b="0" i="0" u="none" strike="noStrike" cap="none">
                <a:solidFill>
                  <a:srgbClr val="191919"/>
                </a:solidFill>
                <a:latin typeface="Source Code Pro"/>
                <a:ea typeface="Source Code Pro"/>
                <a:cs typeface="Source Code Pro"/>
                <a:sym typeface="Source Code Pro"/>
              </a:defRPr>
            </a:lvl3pPr>
            <a:lvl4pPr marR="0" lvl="3" algn="ctr" rtl="0">
              <a:lnSpc>
                <a:spcPct val="100000"/>
              </a:lnSpc>
              <a:spcBef>
                <a:spcPts val="0"/>
              </a:spcBef>
              <a:spcAft>
                <a:spcPts val="0"/>
              </a:spcAft>
              <a:buClr>
                <a:srgbClr val="191919"/>
              </a:buClr>
              <a:buSzPts val="5200"/>
              <a:buFont typeface="Source Code Pro"/>
              <a:buNone/>
              <a:defRPr sz="5200" b="0" i="0" u="none" strike="noStrike" cap="none">
                <a:solidFill>
                  <a:srgbClr val="191919"/>
                </a:solidFill>
                <a:latin typeface="Source Code Pro"/>
                <a:ea typeface="Source Code Pro"/>
                <a:cs typeface="Source Code Pro"/>
                <a:sym typeface="Source Code Pro"/>
              </a:defRPr>
            </a:lvl4pPr>
            <a:lvl5pPr marR="0" lvl="4" algn="ctr" rtl="0">
              <a:lnSpc>
                <a:spcPct val="100000"/>
              </a:lnSpc>
              <a:spcBef>
                <a:spcPts val="0"/>
              </a:spcBef>
              <a:spcAft>
                <a:spcPts val="0"/>
              </a:spcAft>
              <a:buClr>
                <a:srgbClr val="191919"/>
              </a:buClr>
              <a:buSzPts val="5200"/>
              <a:buFont typeface="Source Code Pro"/>
              <a:buNone/>
              <a:defRPr sz="5200" b="0" i="0" u="none" strike="noStrike" cap="none">
                <a:solidFill>
                  <a:srgbClr val="191919"/>
                </a:solidFill>
                <a:latin typeface="Source Code Pro"/>
                <a:ea typeface="Source Code Pro"/>
                <a:cs typeface="Source Code Pro"/>
                <a:sym typeface="Source Code Pro"/>
              </a:defRPr>
            </a:lvl5pPr>
            <a:lvl6pPr marR="0" lvl="5" algn="ctr" rtl="0">
              <a:lnSpc>
                <a:spcPct val="100000"/>
              </a:lnSpc>
              <a:spcBef>
                <a:spcPts val="0"/>
              </a:spcBef>
              <a:spcAft>
                <a:spcPts val="0"/>
              </a:spcAft>
              <a:buClr>
                <a:srgbClr val="191919"/>
              </a:buClr>
              <a:buSzPts val="5200"/>
              <a:buFont typeface="Source Code Pro"/>
              <a:buNone/>
              <a:defRPr sz="5200" b="0" i="0" u="none" strike="noStrike" cap="none">
                <a:solidFill>
                  <a:srgbClr val="191919"/>
                </a:solidFill>
                <a:latin typeface="Source Code Pro"/>
                <a:ea typeface="Source Code Pro"/>
                <a:cs typeface="Source Code Pro"/>
                <a:sym typeface="Source Code Pro"/>
              </a:defRPr>
            </a:lvl6pPr>
            <a:lvl7pPr marR="0" lvl="6" algn="ctr" rtl="0">
              <a:lnSpc>
                <a:spcPct val="100000"/>
              </a:lnSpc>
              <a:spcBef>
                <a:spcPts val="0"/>
              </a:spcBef>
              <a:spcAft>
                <a:spcPts val="0"/>
              </a:spcAft>
              <a:buClr>
                <a:srgbClr val="191919"/>
              </a:buClr>
              <a:buSzPts val="5200"/>
              <a:buFont typeface="Source Code Pro"/>
              <a:buNone/>
              <a:defRPr sz="5200" b="0" i="0" u="none" strike="noStrike" cap="none">
                <a:solidFill>
                  <a:srgbClr val="191919"/>
                </a:solidFill>
                <a:latin typeface="Source Code Pro"/>
                <a:ea typeface="Source Code Pro"/>
                <a:cs typeface="Source Code Pro"/>
                <a:sym typeface="Source Code Pro"/>
              </a:defRPr>
            </a:lvl7pPr>
            <a:lvl8pPr marR="0" lvl="7" algn="ctr" rtl="0">
              <a:lnSpc>
                <a:spcPct val="100000"/>
              </a:lnSpc>
              <a:spcBef>
                <a:spcPts val="0"/>
              </a:spcBef>
              <a:spcAft>
                <a:spcPts val="0"/>
              </a:spcAft>
              <a:buClr>
                <a:srgbClr val="191919"/>
              </a:buClr>
              <a:buSzPts val="5200"/>
              <a:buFont typeface="Source Code Pro"/>
              <a:buNone/>
              <a:defRPr sz="5200" b="0" i="0" u="none" strike="noStrike" cap="none">
                <a:solidFill>
                  <a:srgbClr val="191919"/>
                </a:solidFill>
                <a:latin typeface="Source Code Pro"/>
                <a:ea typeface="Source Code Pro"/>
                <a:cs typeface="Source Code Pro"/>
                <a:sym typeface="Source Code Pro"/>
              </a:defRPr>
            </a:lvl8pPr>
            <a:lvl9pPr marR="0" lvl="8" algn="ctr" rtl="0">
              <a:lnSpc>
                <a:spcPct val="100000"/>
              </a:lnSpc>
              <a:spcBef>
                <a:spcPts val="0"/>
              </a:spcBef>
              <a:spcAft>
                <a:spcPts val="0"/>
              </a:spcAft>
              <a:buClr>
                <a:srgbClr val="191919"/>
              </a:buClr>
              <a:buSzPts val="5200"/>
              <a:buFont typeface="Source Code Pro"/>
              <a:buNone/>
              <a:defRPr sz="5200" b="0" i="0" u="none" strike="noStrike" cap="none">
                <a:solidFill>
                  <a:srgbClr val="191919"/>
                </a:solidFill>
                <a:latin typeface="Source Code Pro"/>
                <a:ea typeface="Source Code Pro"/>
                <a:cs typeface="Source Code Pro"/>
                <a:sym typeface="Source Code Pro"/>
              </a:defRPr>
            </a:lvl9pPr>
          </a:lstStyle>
          <a:p>
            <a:r>
              <a:rPr lang="vi-VN" sz="6400" dirty="0"/>
              <a:t>##</a:t>
            </a:r>
            <a:r>
              <a:rPr lang="en-US" sz="6400" dirty="0"/>
              <a:t>Thank</a:t>
            </a:r>
            <a:r>
              <a:rPr lang="vi-VN" sz="6400" dirty="0"/>
              <a:t> you!!</a:t>
            </a:r>
            <a:endParaRPr lang="en-US" sz="6400" dirty="0"/>
          </a:p>
        </p:txBody>
      </p:sp>
      <p:sp>
        <p:nvSpPr>
          <p:cNvPr id="34" name="TextBox 33">
            <a:extLst>
              <a:ext uri="{FF2B5EF4-FFF2-40B4-BE49-F238E27FC236}">
                <a16:creationId xmlns:a16="http://schemas.microsoft.com/office/drawing/2014/main" id="{CE43C95E-5868-91F4-623C-F8CA84F25C59}"/>
              </a:ext>
            </a:extLst>
          </p:cNvPr>
          <p:cNvSpPr txBox="1"/>
          <p:nvPr/>
        </p:nvSpPr>
        <p:spPr>
          <a:xfrm>
            <a:off x="2843283" y="2473838"/>
            <a:ext cx="5453168" cy="400110"/>
          </a:xfrm>
          <a:prstGeom prst="rect">
            <a:avLst/>
          </a:prstGeom>
          <a:noFill/>
        </p:spPr>
        <p:txBody>
          <a:bodyPr wrap="square">
            <a:spAutoFit/>
          </a:bodyPr>
          <a:lstStyle/>
          <a:p>
            <a:pPr marL="0" lvl="0" indent="0" algn="l" rtl="0">
              <a:spcBef>
                <a:spcPts val="0"/>
              </a:spcBef>
              <a:spcAft>
                <a:spcPts val="0"/>
              </a:spcAft>
              <a:buNone/>
            </a:pPr>
            <a:r>
              <a:rPr lang="en-US" sz="2000" dirty="0">
                <a:solidFill>
                  <a:schemeClr val="lt2"/>
                </a:solidFill>
                <a:latin typeface="Source Code Pro Medium"/>
                <a:ea typeface="Source Code Pro Medium"/>
                <a:cs typeface="Source Code Pro Medium"/>
                <a:sym typeface="Source Code Pro Medium"/>
              </a:rPr>
              <a:t>‘’’ Do you have any questions?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1386"/>
        <p:cNvGrpSpPr/>
        <p:nvPr/>
      </p:nvGrpSpPr>
      <p:grpSpPr>
        <a:xfrm>
          <a:off x="0" y="0"/>
          <a:ext cx="0" cy="0"/>
          <a:chOff x="0" y="0"/>
          <a:chExt cx="0" cy="0"/>
        </a:xfrm>
      </p:grpSpPr>
      <p:sp>
        <p:nvSpPr>
          <p:cNvPr id="1387" name="Google Shape;1387;p65"/>
          <p:cNvSpPr txBox="1">
            <a:spLocks noGrp="1"/>
          </p:cNvSpPr>
          <p:nvPr>
            <p:ph type="title"/>
          </p:nvPr>
        </p:nvSpPr>
        <p:spPr>
          <a:xfrm>
            <a:off x="3189013" y="696450"/>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Thanks!</a:t>
            </a:r>
            <a:endParaRPr dirty="0"/>
          </a:p>
        </p:txBody>
      </p:sp>
      <p:sp>
        <p:nvSpPr>
          <p:cNvPr id="1388" name="Google Shape;1388;p65"/>
          <p:cNvSpPr txBox="1">
            <a:spLocks noGrp="1"/>
          </p:cNvSpPr>
          <p:nvPr>
            <p:ph type="subTitle" idx="1"/>
          </p:nvPr>
        </p:nvSpPr>
        <p:spPr>
          <a:xfrm>
            <a:off x="3485375" y="1860375"/>
            <a:ext cx="49455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chemeClr val="lt2"/>
                </a:solidFill>
                <a:latin typeface="Source Code Pro Medium"/>
                <a:ea typeface="Source Code Pro Medium"/>
                <a:cs typeface="Source Code Pro Medium"/>
                <a:sym typeface="Source Code Pro Medium"/>
              </a:rPr>
              <a:t>&lt; Do you have any questions? &gt;</a:t>
            </a:r>
            <a:endParaRPr sz="2000" dirty="0">
              <a:solidFill>
                <a:schemeClr val="lt2"/>
              </a:solidFill>
              <a:latin typeface="Source Code Pro Medium"/>
              <a:ea typeface="Source Code Pro Medium"/>
              <a:cs typeface="Source Code Pro Medium"/>
              <a:sym typeface="Source Code Pro Medium"/>
            </a:endParaRPr>
          </a:p>
          <a:p>
            <a:pPr marL="457200" lvl="0" indent="0" algn="l" rtl="0">
              <a:spcBef>
                <a:spcPts val="0"/>
              </a:spcBef>
              <a:spcAft>
                <a:spcPts val="0"/>
              </a:spcAft>
              <a:buNone/>
            </a:pPr>
            <a:r>
              <a:rPr lang="en" dirty="0"/>
              <a:t>youremail@freepik.com</a:t>
            </a:r>
            <a:endParaRPr dirty="0"/>
          </a:p>
          <a:p>
            <a:pPr marL="914400" lvl="0" indent="0" algn="l" rtl="0">
              <a:spcBef>
                <a:spcPts val="0"/>
              </a:spcBef>
              <a:spcAft>
                <a:spcPts val="0"/>
              </a:spcAft>
              <a:buNone/>
            </a:pPr>
            <a:r>
              <a:rPr lang="en" dirty="0"/>
              <a:t>+34 654 321 432</a:t>
            </a:r>
            <a:endParaRPr dirty="0"/>
          </a:p>
          <a:p>
            <a:pPr marL="1371600" lvl="0" indent="0" algn="l" rtl="0">
              <a:spcBef>
                <a:spcPts val="0"/>
              </a:spcBef>
              <a:spcAft>
                <a:spcPts val="0"/>
              </a:spcAft>
              <a:buNone/>
            </a:pPr>
            <a:r>
              <a:rPr lang="en" dirty="0"/>
              <a:t>yourwebsite.com</a:t>
            </a:r>
            <a:endParaRPr dirty="0"/>
          </a:p>
        </p:txBody>
      </p:sp>
      <p:sp>
        <p:nvSpPr>
          <p:cNvPr id="1389" name="Google Shape;1389;p65"/>
          <p:cNvSpPr/>
          <p:nvPr/>
        </p:nvSpPr>
        <p:spPr>
          <a:xfrm>
            <a:off x="4036450" y="30880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5"/>
          <p:cNvSpPr/>
          <p:nvPr/>
        </p:nvSpPr>
        <p:spPr>
          <a:xfrm>
            <a:off x="4904325" y="30880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5"/>
          <p:cNvSpPr/>
          <p:nvPr/>
        </p:nvSpPr>
        <p:spPr>
          <a:xfrm>
            <a:off x="5772200" y="30880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 name="Google Shape;1392;p65"/>
          <p:cNvGrpSpPr/>
          <p:nvPr/>
        </p:nvGrpSpPr>
        <p:grpSpPr>
          <a:xfrm>
            <a:off x="4123599" y="3167535"/>
            <a:ext cx="276012" cy="275991"/>
            <a:chOff x="3368074" y="3882537"/>
            <a:chExt cx="215298" cy="215298"/>
          </a:xfrm>
        </p:grpSpPr>
        <p:sp>
          <p:nvSpPr>
            <p:cNvPr id="1393" name="Google Shape;1393;p6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 name="Google Shape;1396;p65"/>
          <p:cNvGrpSpPr/>
          <p:nvPr/>
        </p:nvGrpSpPr>
        <p:grpSpPr>
          <a:xfrm>
            <a:off x="4989631" y="3186243"/>
            <a:ext cx="266790" cy="238574"/>
            <a:chOff x="3824739" y="3890112"/>
            <a:chExt cx="208105" cy="186110"/>
          </a:xfrm>
        </p:grpSpPr>
        <p:sp>
          <p:nvSpPr>
            <p:cNvPr id="1397" name="Google Shape;1397;p6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 name="Google Shape;1400;p65"/>
          <p:cNvSpPr/>
          <p:nvPr/>
        </p:nvSpPr>
        <p:spPr>
          <a:xfrm>
            <a:off x="5853515" y="3186482"/>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5"/>
          <p:cNvSpPr txBox="1"/>
          <p:nvPr/>
        </p:nvSpPr>
        <p:spPr>
          <a:xfrm>
            <a:off x="3485375" y="434360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accent4"/>
                </a:solidFill>
                <a:latin typeface="Source Code Pro"/>
                <a:ea typeface="Source Code Pro"/>
                <a:cs typeface="Source Code Pro"/>
                <a:sym typeface="Source Code Pro"/>
              </a:rPr>
              <a:t>Please keep this slide for attribution</a:t>
            </a:r>
            <a:endParaRPr sz="1200" dirty="0">
              <a:solidFill>
                <a:schemeClr val="accent4"/>
              </a:solidFill>
              <a:latin typeface="Source Code Pro"/>
              <a:ea typeface="Source Code Pro"/>
              <a:cs typeface="Source Code Pro"/>
              <a:sym typeface="Source Code Pro"/>
            </a:endParaRPr>
          </a:p>
        </p:txBody>
      </p:sp>
      <p:grpSp>
        <p:nvGrpSpPr>
          <p:cNvPr id="1402" name="Google Shape;1402;p65"/>
          <p:cNvGrpSpPr/>
          <p:nvPr/>
        </p:nvGrpSpPr>
        <p:grpSpPr>
          <a:xfrm>
            <a:off x="255130" y="696438"/>
            <a:ext cx="2377907" cy="3907563"/>
            <a:chOff x="5" y="747463"/>
            <a:chExt cx="2377907" cy="3907563"/>
          </a:xfrm>
        </p:grpSpPr>
        <p:sp>
          <p:nvSpPr>
            <p:cNvPr id="1403" name="Google Shape;1403;p65"/>
            <p:cNvSpPr/>
            <p:nvPr/>
          </p:nvSpPr>
          <p:spPr>
            <a:xfrm>
              <a:off x="5" y="756038"/>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5"/>
            <p:cNvSpPr/>
            <p:nvPr/>
          </p:nvSpPr>
          <p:spPr>
            <a:xfrm>
              <a:off x="486329" y="747463"/>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5"/>
            <p:cNvSpPr/>
            <p:nvPr/>
          </p:nvSpPr>
          <p:spPr>
            <a:xfrm>
              <a:off x="5" y="1068263"/>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5"/>
            <p:cNvSpPr/>
            <p:nvPr/>
          </p:nvSpPr>
          <p:spPr>
            <a:xfrm>
              <a:off x="5" y="1394975"/>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5"/>
            <p:cNvSpPr/>
            <p:nvPr/>
          </p:nvSpPr>
          <p:spPr>
            <a:xfrm>
              <a:off x="5" y="1721713"/>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5"/>
            <p:cNvSpPr/>
            <p:nvPr/>
          </p:nvSpPr>
          <p:spPr>
            <a:xfrm>
              <a:off x="434858" y="1721713"/>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5"/>
            <p:cNvSpPr/>
            <p:nvPr/>
          </p:nvSpPr>
          <p:spPr>
            <a:xfrm>
              <a:off x="934654" y="1721722"/>
              <a:ext cx="2607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5"/>
            <p:cNvSpPr/>
            <p:nvPr/>
          </p:nvSpPr>
          <p:spPr>
            <a:xfrm>
              <a:off x="5" y="20322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5"/>
            <p:cNvSpPr/>
            <p:nvPr/>
          </p:nvSpPr>
          <p:spPr>
            <a:xfrm>
              <a:off x="5" y="2375138"/>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5"/>
            <p:cNvSpPr/>
            <p:nvPr/>
          </p:nvSpPr>
          <p:spPr>
            <a:xfrm>
              <a:off x="5" y="2684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5"/>
            <p:cNvSpPr/>
            <p:nvPr/>
          </p:nvSpPr>
          <p:spPr>
            <a:xfrm>
              <a:off x="5" y="2992988"/>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5"/>
            <p:cNvSpPr/>
            <p:nvPr/>
          </p:nvSpPr>
          <p:spPr>
            <a:xfrm>
              <a:off x="13726" y="37739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5"/>
            <p:cNvSpPr/>
            <p:nvPr/>
          </p:nvSpPr>
          <p:spPr>
            <a:xfrm>
              <a:off x="434858" y="2032288"/>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5"/>
            <p:cNvSpPr/>
            <p:nvPr/>
          </p:nvSpPr>
          <p:spPr>
            <a:xfrm>
              <a:off x="395919" y="2375138"/>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5"/>
            <p:cNvSpPr/>
            <p:nvPr/>
          </p:nvSpPr>
          <p:spPr>
            <a:xfrm>
              <a:off x="434858" y="268406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5"/>
            <p:cNvSpPr/>
            <p:nvPr/>
          </p:nvSpPr>
          <p:spPr>
            <a:xfrm>
              <a:off x="434858" y="300995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5"/>
            <p:cNvSpPr/>
            <p:nvPr/>
          </p:nvSpPr>
          <p:spPr>
            <a:xfrm>
              <a:off x="434858" y="3335838"/>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5"/>
            <p:cNvSpPr/>
            <p:nvPr/>
          </p:nvSpPr>
          <p:spPr>
            <a:xfrm>
              <a:off x="838550" y="2032296"/>
              <a:ext cx="465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5"/>
            <p:cNvSpPr/>
            <p:nvPr/>
          </p:nvSpPr>
          <p:spPr>
            <a:xfrm>
              <a:off x="838550" y="2375145"/>
              <a:ext cx="650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5"/>
            <p:cNvSpPr/>
            <p:nvPr/>
          </p:nvSpPr>
          <p:spPr>
            <a:xfrm>
              <a:off x="861466" y="2684069"/>
              <a:ext cx="7572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5"/>
            <p:cNvSpPr/>
            <p:nvPr/>
          </p:nvSpPr>
          <p:spPr>
            <a:xfrm>
              <a:off x="861466" y="3028567"/>
              <a:ext cx="7572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5"/>
            <p:cNvSpPr/>
            <p:nvPr/>
          </p:nvSpPr>
          <p:spPr>
            <a:xfrm>
              <a:off x="861466" y="3335841"/>
              <a:ext cx="7572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5"/>
            <p:cNvSpPr/>
            <p:nvPr/>
          </p:nvSpPr>
          <p:spPr>
            <a:xfrm>
              <a:off x="1360349" y="2032296"/>
              <a:ext cx="4242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5"/>
            <p:cNvSpPr/>
            <p:nvPr/>
          </p:nvSpPr>
          <p:spPr>
            <a:xfrm>
              <a:off x="1573836" y="2358182"/>
              <a:ext cx="4242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5"/>
            <p:cNvSpPr/>
            <p:nvPr/>
          </p:nvSpPr>
          <p:spPr>
            <a:xfrm>
              <a:off x="1697856" y="2684094"/>
              <a:ext cx="2607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5"/>
            <p:cNvSpPr/>
            <p:nvPr/>
          </p:nvSpPr>
          <p:spPr>
            <a:xfrm>
              <a:off x="1697856" y="3335891"/>
              <a:ext cx="2607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5"/>
            <p:cNvSpPr/>
            <p:nvPr/>
          </p:nvSpPr>
          <p:spPr>
            <a:xfrm>
              <a:off x="13726" y="401303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5"/>
            <p:cNvSpPr/>
            <p:nvPr/>
          </p:nvSpPr>
          <p:spPr>
            <a:xfrm>
              <a:off x="395919" y="4296538"/>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5"/>
            <p:cNvSpPr/>
            <p:nvPr/>
          </p:nvSpPr>
          <p:spPr>
            <a:xfrm>
              <a:off x="875884" y="4296538"/>
              <a:ext cx="385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5"/>
            <p:cNvSpPr/>
            <p:nvPr/>
          </p:nvSpPr>
          <p:spPr>
            <a:xfrm>
              <a:off x="1360349" y="4296538"/>
              <a:ext cx="486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5"/>
            <p:cNvSpPr/>
            <p:nvPr/>
          </p:nvSpPr>
          <p:spPr>
            <a:xfrm>
              <a:off x="1912083" y="4296538"/>
              <a:ext cx="17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5"/>
            <p:cNvSpPr/>
            <p:nvPr/>
          </p:nvSpPr>
          <p:spPr>
            <a:xfrm>
              <a:off x="395919" y="4505063"/>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5"/>
            <p:cNvSpPr/>
            <p:nvPr/>
          </p:nvSpPr>
          <p:spPr>
            <a:xfrm>
              <a:off x="875884" y="4505063"/>
              <a:ext cx="6135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5"/>
            <p:cNvSpPr/>
            <p:nvPr/>
          </p:nvSpPr>
          <p:spPr>
            <a:xfrm>
              <a:off x="1570204" y="4505063"/>
              <a:ext cx="260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5"/>
            <p:cNvSpPr/>
            <p:nvPr/>
          </p:nvSpPr>
          <p:spPr>
            <a:xfrm>
              <a:off x="894657" y="759375"/>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5"/>
            <p:cNvSpPr/>
            <p:nvPr/>
          </p:nvSpPr>
          <p:spPr>
            <a:xfrm>
              <a:off x="486348" y="10682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5"/>
            <p:cNvSpPr/>
            <p:nvPr/>
          </p:nvSpPr>
          <p:spPr>
            <a:xfrm>
              <a:off x="1169818" y="1064149"/>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5"/>
            <p:cNvSpPr/>
            <p:nvPr/>
          </p:nvSpPr>
          <p:spPr>
            <a:xfrm>
              <a:off x="486342" y="1395013"/>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5"/>
            <p:cNvSpPr/>
            <p:nvPr/>
          </p:nvSpPr>
          <p:spPr>
            <a:xfrm>
              <a:off x="1254423" y="1719659"/>
              <a:ext cx="2964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5"/>
            <p:cNvSpPr/>
            <p:nvPr/>
          </p:nvSpPr>
          <p:spPr>
            <a:xfrm>
              <a:off x="1697859" y="3028567"/>
              <a:ext cx="2964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5"/>
            <p:cNvSpPr/>
            <p:nvPr/>
          </p:nvSpPr>
          <p:spPr>
            <a:xfrm>
              <a:off x="1840717" y="2032296"/>
              <a:ext cx="240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5"/>
            <p:cNvSpPr/>
            <p:nvPr/>
          </p:nvSpPr>
          <p:spPr>
            <a:xfrm>
              <a:off x="2037810" y="2684069"/>
              <a:ext cx="240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5"/>
            <p:cNvSpPr/>
            <p:nvPr/>
          </p:nvSpPr>
          <p:spPr>
            <a:xfrm>
              <a:off x="1912311" y="4507125"/>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5"/>
            <p:cNvSpPr/>
            <p:nvPr/>
          </p:nvSpPr>
          <p:spPr>
            <a:xfrm>
              <a:off x="434873" y="39876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5"/>
            <p:cNvSpPr/>
            <p:nvPr/>
          </p:nvSpPr>
          <p:spPr>
            <a:xfrm>
              <a:off x="434873" y="37575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65"/>
          <p:cNvGrpSpPr/>
          <p:nvPr/>
        </p:nvGrpSpPr>
        <p:grpSpPr>
          <a:xfrm>
            <a:off x="8059900" y="446250"/>
            <a:ext cx="473100" cy="186500"/>
            <a:chOff x="7059675" y="514525"/>
            <a:chExt cx="473100" cy="186500"/>
          </a:xfrm>
        </p:grpSpPr>
        <p:cxnSp>
          <p:nvCxnSpPr>
            <p:cNvPr id="1449" name="Google Shape;1449;p65"/>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450" name="Google Shape;1450;p65"/>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451" name="Google Shape;1451;p65"/>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38143444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548"/>
        <p:cNvGrpSpPr/>
        <p:nvPr/>
      </p:nvGrpSpPr>
      <p:grpSpPr>
        <a:xfrm>
          <a:off x="0" y="0"/>
          <a:ext cx="0" cy="0"/>
          <a:chOff x="0" y="0"/>
          <a:chExt cx="0" cy="0"/>
        </a:xfrm>
      </p:grpSpPr>
      <p:sp>
        <p:nvSpPr>
          <p:cNvPr id="549" name="Google Shape;549;p40"/>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Practical </a:t>
            </a:r>
            <a:r>
              <a:rPr lang="en">
                <a:solidFill>
                  <a:schemeClr val="accent4"/>
                </a:solidFill>
              </a:rPr>
              <a:t>exercise </a:t>
            </a:r>
            <a:r>
              <a:rPr lang="en">
                <a:solidFill>
                  <a:schemeClr val="lt2"/>
                </a:solidFill>
              </a:rPr>
              <a:t>01</a:t>
            </a:r>
            <a:endParaRPr>
              <a:solidFill>
                <a:schemeClr val="lt2"/>
              </a:solidFill>
            </a:endParaRPr>
          </a:p>
        </p:txBody>
      </p:sp>
      <p:grpSp>
        <p:nvGrpSpPr>
          <p:cNvPr id="550" name="Google Shape;550;p40"/>
          <p:cNvGrpSpPr/>
          <p:nvPr/>
        </p:nvGrpSpPr>
        <p:grpSpPr>
          <a:xfrm>
            <a:off x="542297" y="1549414"/>
            <a:ext cx="2391310" cy="3054560"/>
            <a:chOff x="358925" y="1867675"/>
            <a:chExt cx="2142175" cy="2736325"/>
          </a:xfrm>
        </p:grpSpPr>
        <p:sp>
          <p:nvSpPr>
            <p:cNvPr id="551" name="Google Shape;551;p40"/>
            <p:cNvSpPr/>
            <p:nvPr/>
          </p:nvSpPr>
          <p:spPr>
            <a:xfrm>
              <a:off x="358925" y="1876250"/>
              <a:ext cx="2910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0"/>
            <p:cNvSpPr/>
            <p:nvPr/>
          </p:nvSpPr>
          <p:spPr>
            <a:xfrm>
              <a:off x="757650" y="1867675"/>
              <a:ext cx="291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0"/>
            <p:cNvSpPr/>
            <p:nvPr/>
          </p:nvSpPr>
          <p:spPr>
            <a:xfrm>
              <a:off x="358925" y="2188475"/>
              <a:ext cx="2910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0"/>
            <p:cNvSpPr/>
            <p:nvPr/>
          </p:nvSpPr>
          <p:spPr>
            <a:xfrm>
              <a:off x="358925" y="2515188"/>
              <a:ext cx="2910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0"/>
            <p:cNvSpPr/>
            <p:nvPr/>
          </p:nvSpPr>
          <p:spPr>
            <a:xfrm>
              <a:off x="358925" y="2841925"/>
              <a:ext cx="2910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0"/>
            <p:cNvSpPr/>
            <p:nvPr/>
          </p:nvSpPr>
          <p:spPr>
            <a:xfrm>
              <a:off x="709062" y="2841925"/>
              <a:ext cx="297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0"/>
            <p:cNvSpPr/>
            <p:nvPr/>
          </p:nvSpPr>
          <p:spPr>
            <a:xfrm>
              <a:off x="1059518" y="2841925"/>
              <a:ext cx="2328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0"/>
            <p:cNvSpPr/>
            <p:nvPr/>
          </p:nvSpPr>
          <p:spPr>
            <a:xfrm>
              <a:off x="358925" y="3152500"/>
              <a:ext cx="2685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0"/>
            <p:cNvSpPr/>
            <p:nvPr/>
          </p:nvSpPr>
          <p:spPr>
            <a:xfrm>
              <a:off x="358925" y="3495350"/>
              <a:ext cx="268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0"/>
            <p:cNvSpPr/>
            <p:nvPr/>
          </p:nvSpPr>
          <p:spPr>
            <a:xfrm>
              <a:off x="358925" y="3804275"/>
              <a:ext cx="2685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0"/>
            <p:cNvSpPr/>
            <p:nvPr/>
          </p:nvSpPr>
          <p:spPr>
            <a:xfrm>
              <a:off x="358925" y="4113200"/>
              <a:ext cx="268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0"/>
            <p:cNvSpPr/>
            <p:nvPr/>
          </p:nvSpPr>
          <p:spPr>
            <a:xfrm>
              <a:off x="709062" y="3152500"/>
              <a:ext cx="214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0"/>
            <p:cNvSpPr/>
            <p:nvPr/>
          </p:nvSpPr>
          <p:spPr>
            <a:xfrm>
              <a:off x="683525" y="3495350"/>
              <a:ext cx="2148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0"/>
            <p:cNvSpPr/>
            <p:nvPr/>
          </p:nvSpPr>
          <p:spPr>
            <a:xfrm>
              <a:off x="709062" y="3804275"/>
              <a:ext cx="2148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0"/>
            <p:cNvSpPr/>
            <p:nvPr/>
          </p:nvSpPr>
          <p:spPr>
            <a:xfrm>
              <a:off x="709062" y="4130163"/>
              <a:ext cx="214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0"/>
            <p:cNvSpPr/>
            <p:nvPr/>
          </p:nvSpPr>
          <p:spPr>
            <a:xfrm>
              <a:off x="709062" y="4456050"/>
              <a:ext cx="2148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0"/>
            <p:cNvSpPr/>
            <p:nvPr/>
          </p:nvSpPr>
          <p:spPr>
            <a:xfrm>
              <a:off x="973809" y="3152500"/>
              <a:ext cx="4155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0"/>
            <p:cNvSpPr/>
            <p:nvPr/>
          </p:nvSpPr>
          <p:spPr>
            <a:xfrm>
              <a:off x="973809" y="3495350"/>
              <a:ext cx="5802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0"/>
            <p:cNvSpPr/>
            <p:nvPr/>
          </p:nvSpPr>
          <p:spPr>
            <a:xfrm>
              <a:off x="994246" y="3804275"/>
              <a:ext cx="675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0"/>
            <p:cNvSpPr/>
            <p:nvPr/>
          </p:nvSpPr>
          <p:spPr>
            <a:xfrm>
              <a:off x="994246" y="4148775"/>
              <a:ext cx="675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0"/>
            <p:cNvSpPr/>
            <p:nvPr/>
          </p:nvSpPr>
          <p:spPr>
            <a:xfrm>
              <a:off x="994246" y="4456050"/>
              <a:ext cx="675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0"/>
            <p:cNvSpPr/>
            <p:nvPr/>
          </p:nvSpPr>
          <p:spPr>
            <a:xfrm>
              <a:off x="1439171" y="3152500"/>
              <a:ext cx="3783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0"/>
            <p:cNvSpPr/>
            <p:nvPr/>
          </p:nvSpPr>
          <p:spPr>
            <a:xfrm>
              <a:off x="1629567" y="3478388"/>
              <a:ext cx="3783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0"/>
            <p:cNvSpPr/>
            <p:nvPr/>
          </p:nvSpPr>
          <p:spPr>
            <a:xfrm>
              <a:off x="1740173" y="3804300"/>
              <a:ext cx="232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0"/>
            <p:cNvSpPr/>
            <p:nvPr/>
          </p:nvSpPr>
          <p:spPr>
            <a:xfrm>
              <a:off x="1740173" y="4456100"/>
              <a:ext cx="232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0"/>
            <p:cNvSpPr/>
            <p:nvPr/>
          </p:nvSpPr>
          <p:spPr>
            <a:xfrm>
              <a:off x="757650" y="2182588"/>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0"/>
            <p:cNvSpPr/>
            <p:nvPr/>
          </p:nvSpPr>
          <p:spPr>
            <a:xfrm>
              <a:off x="757650" y="2512250"/>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0"/>
            <p:cNvSpPr/>
            <p:nvPr/>
          </p:nvSpPr>
          <p:spPr>
            <a:xfrm>
              <a:off x="1445575" y="2509300"/>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0"/>
            <p:cNvSpPr/>
            <p:nvPr/>
          </p:nvSpPr>
          <p:spPr>
            <a:xfrm>
              <a:off x="1344900" y="2841925"/>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0"/>
            <p:cNvSpPr/>
            <p:nvPr/>
          </p:nvSpPr>
          <p:spPr>
            <a:xfrm>
              <a:off x="1740250" y="4148775"/>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0"/>
            <p:cNvSpPr/>
            <p:nvPr/>
          </p:nvSpPr>
          <p:spPr>
            <a:xfrm>
              <a:off x="2043300" y="4456050"/>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2" name="Google Shape;582;p40"/>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Write a Java program to print 'Hello' on screen and then print your name on a separate line. </a:t>
            </a:r>
            <a:endParaRPr/>
          </a:p>
          <a:p>
            <a:pPr marL="0" lvl="0" indent="0" algn="l" rtl="0">
              <a:spcBef>
                <a:spcPts val="0"/>
              </a:spcBef>
              <a:spcAft>
                <a:spcPts val="0"/>
              </a:spcAft>
              <a:buNone/>
            </a:pPr>
            <a:endParaRPr i="1"/>
          </a:p>
          <a:p>
            <a:pPr marL="0" lvl="0" indent="0" algn="l" rtl="0">
              <a:spcBef>
                <a:spcPts val="0"/>
              </a:spcBef>
              <a:spcAft>
                <a:spcPts val="0"/>
              </a:spcAft>
              <a:buNone/>
            </a:pPr>
            <a:r>
              <a:rPr lang="en">
                <a:solidFill>
                  <a:schemeClr val="dk2"/>
                </a:solidFill>
              </a:rPr>
              <a:t>Expected output</a:t>
            </a:r>
            <a:r>
              <a:rPr lang="en"/>
              <a:t>:</a:t>
            </a:r>
            <a:endParaRPr/>
          </a:p>
          <a:p>
            <a:pPr marL="457200" lvl="0" indent="0" algn="l" rtl="0">
              <a:spcBef>
                <a:spcPts val="0"/>
              </a:spcBef>
              <a:spcAft>
                <a:spcPts val="0"/>
              </a:spcAft>
              <a:buNone/>
            </a:pPr>
            <a:r>
              <a:rPr lang="en"/>
              <a:t>Hello</a:t>
            </a:r>
            <a:endParaRPr/>
          </a:p>
          <a:p>
            <a:pPr marL="457200" lvl="0" indent="0" algn="l" rtl="0">
              <a:spcBef>
                <a:spcPts val="0"/>
              </a:spcBef>
              <a:spcAft>
                <a:spcPts val="0"/>
              </a:spcAft>
              <a:buNone/>
            </a:pPr>
            <a:r>
              <a:rPr lang="en"/>
              <a:t>Sofia Hill</a:t>
            </a:r>
            <a:endParaRPr/>
          </a:p>
        </p:txBody>
      </p:sp>
      <p:sp>
        <p:nvSpPr>
          <p:cNvPr id="583" name="Google Shape;583;p40"/>
          <p:cNvSpPr txBox="1"/>
          <p:nvPr/>
        </p:nvSpPr>
        <p:spPr>
          <a:xfrm>
            <a:off x="8171125" y="3975575"/>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636"/>
        <p:cNvGrpSpPr/>
        <p:nvPr/>
      </p:nvGrpSpPr>
      <p:grpSpPr>
        <a:xfrm>
          <a:off x="0" y="0"/>
          <a:ext cx="0" cy="0"/>
          <a:chOff x="0" y="0"/>
          <a:chExt cx="0" cy="0"/>
        </a:xfrm>
      </p:grpSpPr>
      <p:sp>
        <p:nvSpPr>
          <p:cNvPr id="637" name="Google Shape;637;p42"/>
          <p:cNvSpPr/>
          <p:nvPr/>
        </p:nvSpPr>
        <p:spPr>
          <a:xfrm>
            <a:off x="7775" y="-1800"/>
            <a:ext cx="9144000" cy="1160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2"/>
          <p:cNvSpPr txBox="1">
            <a:spLocks noGrp="1"/>
          </p:cNvSpPr>
          <p:nvPr>
            <p:ph type="subTitle" idx="2"/>
          </p:nvPr>
        </p:nvSpPr>
        <p:spPr>
          <a:xfrm>
            <a:off x="3864750" y="1853500"/>
            <a:ext cx="1986000" cy="87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nice name and a very toxic atmosphere</a:t>
            </a:r>
            <a:endParaRPr/>
          </a:p>
        </p:txBody>
      </p:sp>
      <p:sp>
        <p:nvSpPr>
          <p:cNvPr id="639" name="Google Shape;639;p42"/>
          <p:cNvSpPr txBox="1">
            <a:spLocks noGrp="1"/>
          </p:cNvSpPr>
          <p:nvPr>
            <p:ph type="subTitle" idx="5"/>
          </p:nvPr>
        </p:nvSpPr>
        <p:spPr>
          <a:xfrm>
            <a:off x="6334599" y="1853500"/>
            <a:ext cx="1986000" cy="87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640" name="Google Shape;640;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are </a:t>
            </a:r>
            <a:r>
              <a:rPr lang="en">
                <a:solidFill>
                  <a:schemeClr val="accent4"/>
                </a:solidFill>
              </a:rPr>
              <a:t>six concepts</a:t>
            </a:r>
            <a:endParaRPr>
              <a:solidFill>
                <a:schemeClr val="accent4"/>
              </a:solidFill>
            </a:endParaRPr>
          </a:p>
        </p:txBody>
      </p:sp>
      <p:sp>
        <p:nvSpPr>
          <p:cNvPr id="641" name="Google Shape;641;p42"/>
          <p:cNvSpPr txBox="1">
            <a:spLocks noGrp="1"/>
          </p:cNvSpPr>
          <p:nvPr>
            <p:ph type="subTitle" idx="1"/>
          </p:nvPr>
        </p:nvSpPr>
        <p:spPr>
          <a:xfrm>
            <a:off x="1394900" y="1853500"/>
            <a:ext cx="1986000" cy="87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a:p>
            <a:pPr marL="0" lvl="0" indent="0" algn="l" rtl="0">
              <a:spcBef>
                <a:spcPts val="0"/>
              </a:spcBef>
              <a:spcAft>
                <a:spcPts val="0"/>
              </a:spcAft>
              <a:buNone/>
            </a:pPr>
            <a:endParaRPr/>
          </a:p>
        </p:txBody>
      </p:sp>
      <p:sp>
        <p:nvSpPr>
          <p:cNvPr id="642" name="Google Shape;642;p42"/>
          <p:cNvSpPr txBox="1">
            <a:spLocks noGrp="1"/>
          </p:cNvSpPr>
          <p:nvPr>
            <p:ph type="subTitle" idx="3"/>
          </p:nvPr>
        </p:nvSpPr>
        <p:spPr>
          <a:xfrm>
            <a:off x="1394900" y="3283700"/>
            <a:ext cx="1986000" cy="87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643" name="Google Shape;643;p42"/>
          <p:cNvSpPr txBox="1">
            <a:spLocks noGrp="1"/>
          </p:cNvSpPr>
          <p:nvPr>
            <p:ph type="subTitle" idx="4"/>
          </p:nvPr>
        </p:nvSpPr>
        <p:spPr>
          <a:xfrm>
            <a:off x="3864750" y="3283700"/>
            <a:ext cx="1986000" cy="87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with several rings</a:t>
            </a:r>
            <a:endParaRPr/>
          </a:p>
        </p:txBody>
      </p:sp>
      <p:sp>
        <p:nvSpPr>
          <p:cNvPr id="644" name="Google Shape;644;p42"/>
          <p:cNvSpPr txBox="1">
            <a:spLocks noGrp="1"/>
          </p:cNvSpPr>
          <p:nvPr>
            <p:ph type="subTitle" idx="6"/>
          </p:nvPr>
        </p:nvSpPr>
        <p:spPr>
          <a:xfrm>
            <a:off x="6334599" y="3283700"/>
            <a:ext cx="1986000" cy="87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645" name="Google Shape;645;p42"/>
          <p:cNvSpPr txBox="1">
            <a:spLocks noGrp="1"/>
          </p:cNvSpPr>
          <p:nvPr>
            <p:ph type="subTitle" idx="7"/>
          </p:nvPr>
        </p:nvSpPr>
        <p:spPr>
          <a:xfrm>
            <a:off x="1113052" y="1360899"/>
            <a:ext cx="1978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646" name="Google Shape;646;p42"/>
          <p:cNvSpPr txBox="1">
            <a:spLocks noGrp="1"/>
          </p:cNvSpPr>
          <p:nvPr>
            <p:ph type="subTitle" idx="8"/>
          </p:nvPr>
        </p:nvSpPr>
        <p:spPr>
          <a:xfrm>
            <a:off x="3582900" y="1360899"/>
            <a:ext cx="1978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647" name="Google Shape;647;p42"/>
          <p:cNvSpPr txBox="1">
            <a:spLocks noGrp="1"/>
          </p:cNvSpPr>
          <p:nvPr>
            <p:ph type="subTitle" idx="9"/>
          </p:nvPr>
        </p:nvSpPr>
        <p:spPr>
          <a:xfrm>
            <a:off x="6052748" y="1360899"/>
            <a:ext cx="1978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648" name="Google Shape;648;p42"/>
          <p:cNvSpPr txBox="1">
            <a:spLocks noGrp="1"/>
          </p:cNvSpPr>
          <p:nvPr>
            <p:ph type="subTitle" idx="13"/>
          </p:nvPr>
        </p:nvSpPr>
        <p:spPr>
          <a:xfrm>
            <a:off x="1113052" y="2791100"/>
            <a:ext cx="1978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649" name="Google Shape;649;p42"/>
          <p:cNvSpPr txBox="1">
            <a:spLocks noGrp="1"/>
          </p:cNvSpPr>
          <p:nvPr>
            <p:ph type="subTitle" idx="14"/>
          </p:nvPr>
        </p:nvSpPr>
        <p:spPr>
          <a:xfrm>
            <a:off x="3582900" y="2791100"/>
            <a:ext cx="1978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650" name="Google Shape;650;p42"/>
          <p:cNvSpPr txBox="1">
            <a:spLocks noGrp="1"/>
          </p:cNvSpPr>
          <p:nvPr>
            <p:ph type="subTitle" idx="15"/>
          </p:nvPr>
        </p:nvSpPr>
        <p:spPr>
          <a:xfrm>
            <a:off x="6052748" y="2791100"/>
            <a:ext cx="1978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651" name="Google Shape;651;p42"/>
          <p:cNvSpPr txBox="1"/>
          <p:nvPr/>
        </p:nvSpPr>
        <p:spPr>
          <a:xfrm>
            <a:off x="226313" y="296375"/>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652" name="Google Shape;652;p42"/>
          <p:cNvSpPr txBox="1"/>
          <p:nvPr/>
        </p:nvSpPr>
        <p:spPr>
          <a:xfrm>
            <a:off x="7343775" y="4152900"/>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653" name="Google Shape;653;p42"/>
          <p:cNvSpPr txBox="1"/>
          <p:nvPr/>
        </p:nvSpPr>
        <p:spPr>
          <a:xfrm>
            <a:off x="7951750" y="436590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654" name="Google Shape;654;p42"/>
          <p:cNvSpPr txBox="1"/>
          <p:nvPr/>
        </p:nvSpPr>
        <p:spPr>
          <a:xfrm>
            <a:off x="670663" y="51105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grpSp>
        <p:nvGrpSpPr>
          <p:cNvPr id="655" name="Google Shape;655;p42"/>
          <p:cNvGrpSpPr/>
          <p:nvPr/>
        </p:nvGrpSpPr>
        <p:grpSpPr>
          <a:xfrm>
            <a:off x="8389787" y="179931"/>
            <a:ext cx="486393" cy="125690"/>
            <a:chOff x="-890300" y="1406550"/>
            <a:chExt cx="806088" cy="208200"/>
          </a:xfrm>
        </p:grpSpPr>
        <p:sp>
          <p:nvSpPr>
            <p:cNvPr id="656" name="Google Shape;656;p42"/>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2"/>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2"/>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 name="Google Shape;659;p42"/>
          <p:cNvSpPr txBox="1"/>
          <p:nvPr/>
        </p:nvSpPr>
        <p:spPr>
          <a:xfrm>
            <a:off x="319025" y="4034675"/>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663"/>
        <p:cNvGrpSpPr/>
        <p:nvPr/>
      </p:nvGrpSpPr>
      <p:grpSpPr>
        <a:xfrm>
          <a:off x="0" y="0"/>
          <a:ext cx="0" cy="0"/>
          <a:chOff x="0" y="0"/>
          <a:chExt cx="0" cy="0"/>
        </a:xfrm>
      </p:grpSpPr>
      <p:sp>
        <p:nvSpPr>
          <p:cNvPr id="664" name="Google Shape;664;p43"/>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Practical </a:t>
            </a:r>
            <a:r>
              <a:rPr lang="en">
                <a:solidFill>
                  <a:schemeClr val="accent4"/>
                </a:solidFill>
              </a:rPr>
              <a:t>exercise </a:t>
            </a:r>
            <a:r>
              <a:rPr lang="en">
                <a:solidFill>
                  <a:schemeClr val="lt2"/>
                </a:solidFill>
              </a:rPr>
              <a:t>02</a:t>
            </a:r>
            <a:endParaRPr>
              <a:solidFill>
                <a:schemeClr val="lt2"/>
              </a:solidFill>
            </a:endParaRPr>
          </a:p>
        </p:txBody>
      </p:sp>
      <p:sp>
        <p:nvSpPr>
          <p:cNvPr id="665" name="Google Shape;665;p43"/>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Write a Java program to divide two numbers and print on the screen.</a:t>
            </a:r>
            <a:endParaRPr u="sng"/>
          </a:p>
          <a:p>
            <a:pPr marL="457200" lvl="0" indent="0" algn="l" rtl="0">
              <a:spcBef>
                <a:spcPts val="0"/>
              </a:spcBef>
              <a:spcAft>
                <a:spcPts val="0"/>
              </a:spcAft>
              <a:buNone/>
            </a:pPr>
            <a:r>
              <a:rPr lang="en">
                <a:solidFill>
                  <a:schemeClr val="dk2"/>
                </a:solidFill>
              </a:rPr>
              <a:t>Test data</a:t>
            </a:r>
            <a:r>
              <a:rPr lang="en"/>
              <a:t>:</a:t>
            </a:r>
            <a:endParaRPr/>
          </a:p>
          <a:p>
            <a:pPr marL="914400" lvl="0" indent="0" algn="l" rtl="0">
              <a:spcBef>
                <a:spcPts val="0"/>
              </a:spcBef>
              <a:spcAft>
                <a:spcPts val="0"/>
              </a:spcAft>
              <a:buNone/>
            </a:pPr>
            <a:r>
              <a:rPr lang="en"/>
              <a:t>80/2</a:t>
            </a:r>
            <a:endParaRPr/>
          </a:p>
          <a:p>
            <a:pPr marL="457200" lvl="0" indent="0" algn="l" rtl="0">
              <a:spcBef>
                <a:spcPts val="0"/>
              </a:spcBef>
              <a:spcAft>
                <a:spcPts val="0"/>
              </a:spcAft>
              <a:buNone/>
            </a:pPr>
            <a:r>
              <a:rPr lang="en">
                <a:solidFill>
                  <a:schemeClr val="lt2"/>
                </a:solidFill>
              </a:rPr>
              <a:t>Expected output</a:t>
            </a:r>
            <a:r>
              <a:rPr lang="en"/>
              <a:t>:</a:t>
            </a:r>
            <a:endParaRPr/>
          </a:p>
          <a:p>
            <a:pPr marL="914400" lvl="0" indent="0" algn="l" rtl="0">
              <a:spcBef>
                <a:spcPts val="0"/>
              </a:spcBef>
              <a:spcAft>
                <a:spcPts val="0"/>
              </a:spcAft>
              <a:buNone/>
            </a:pPr>
            <a:r>
              <a:rPr lang="en"/>
              <a:t>40</a:t>
            </a:r>
            <a:endParaRPr/>
          </a:p>
        </p:txBody>
      </p:sp>
      <p:grpSp>
        <p:nvGrpSpPr>
          <p:cNvPr id="666" name="Google Shape;666;p43"/>
          <p:cNvGrpSpPr/>
          <p:nvPr/>
        </p:nvGrpSpPr>
        <p:grpSpPr>
          <a:xfrm>
            <a:off x="441630" y="1506353"/>
            <a:ext cx="2175751" cy="3074858"/>
            <a:chOff x="719992" y="1135488"/>
            <a:chExt cx="2415354" cy="3413475"/>
          </a:xfrm>
        </p:grpSpPr>
        <p:sp>
          <p:nvSpPr>
            <p:cNvPr id="667" name="Google Shape;667;p43"/>
            <p:cNvSpPr/>
            <p:nvPr/>
          </p:nvSpPr>
          <p:spPr>
            <a:xfrm>
              <a:off x="719992" y="114406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3"/>
            <p:cNvSpPr/>
            <p:nvPr/>
          </p:nvSpPr>
          <p:spPr>
            <a:xfrm>
              <a:off x="1206317" y="1135488"/>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3"/>
            <p:cNvSpPr/>
            <p:nvPr/>
          </p:nvSpPr>
          <p:spPr>
            <a:xfrm>
              <a:off x="719992" y="145628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3"/>
            <p:cNvSpPr/>
            <p:nvPr/>
          </p:nvSpPr>
          <p:spPr>
            <a:xfrm>
              <a:off x="719992" y="1783000"/>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3"/>
            <p:cNvSpPr/>
            <p:nvPr/>
          </p:nvSpPr>
          <p:spPr>
            <a:xfrm>
              <a:off x="719992" y="2109738"/>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3"/>
            <p:cNvSpPr/>
            <p:nvPr/>
          </p:nvSpPr>
          <p:spPr>
            <a:xfrm>
              <a:off x="1154846" y="2109738"/>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3"/>
            <p:cNvSpPr/>
            <p:nvPr/>
          </p:nvSpPr>
          <p:spPr>
            <a:xfrm>
              <a:off x="1689227" y="210973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3"/>
            <p:cNvSpPr/>
            <p:nvPr/>
          </p:nvSpPr>
          <p:spPr>
            <a:xfrm>
              <a:off x="719992" y="242031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3"/>
            <p:cNvSpPr/>
            <p:nvPr/>
          </p:nvSpPr>
          <p:spPr>
            <a:xfrm>
              <a:off x="719992" y="2763163"/>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3"/>
            <p:cNvSpPr/>
            <p:nvPr/>
          </p:nvSpPr>
          <p:spPr>
            <a:xfrm>
              <a:off x="719992" y="30720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3"/>
            <p:cNvSpPr/>
            <p:nvPr/>
          </p:nvSpPr>
          <p:spPr>
            <a:xfrm>
              <a:off x="719992" y="3381013"/>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3"/>
            <p:cNvSpPr/>
            <p:nvPr/>
          </p:nvSpPr>
          <p:spPr>
            <a:xfrm>
              <a:off x="733714" y="41619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3"/>
            <p:cNvSpPr/>
            <p:nvPr/>
          </p:nvSpPr>
          <p:spPr>
            <a:xfrm>
              <a:off x="1154846" y="2420313"/>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3"/>
            <p:cNvSpPr/>
            <p:nvPr/>
          </p:nvSpPr>
          <p:spPr>
            <a:xfrm>
              <a:off x="1115907" y="276316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3"/>
            <p:cNvSpPr/>
            <p:nvPr/>
          </p:nvSpPr>
          <p:spPr>
            <a:xfrm>
              <a:off x="1154846" y="30720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3"/>
            <p:cNvSpPr/>
            <p:nvPr/>
          </p:nvSpPr>
          <p:spPr>
            <a:xfrm>
              <a:off x="1154846" y="3397975"/>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3"/>
            <p:cNvSpPr/>
            <p:nvPr/>
          </p:nvSpPr>
          <p:spPr>
            <a:xfrm>
              <a:off x="1154846" y="3723863"/>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3"/>
            <p:cNvSpPr/>
            <p:nvPr/>
          </p:nvSpPr>
          <p:spPr>
            <a:xfrm>
              <a:off x="1558536" y="2420313"/>
              <a:ext cx="6333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3"/>
            <p:cNvSpPr/>
            <p:nvPr/>
          </p:nvSpPr>
          <p:spPr>
            <a:xfrm>
              <a:off x="1558536" y="2763163"/>
              <a:ext cx="884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3"/>
            <p:cNvSpPr/>
            <p:nvPr/>
          </p:nvSpPr>
          <p:spPr>
            <a:xfrm>
              <a:off x="1589699" y="3072088"/>
              <a:ext cx="1029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3"/>
            <p:cNvSpPr/>
            <p:nvPr/>
          </p:nvSpPr>
          <p:spPr>
            <a:xfrm>
              <a:off x="1589699" y="3416588"/>
              <a:ext cx="1029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3"/>
            <p:cNvSpPr/>
            <p:nvPr/>
          </p:nvSpPr>
          <p:spPr>
            <a:xfrm>
              <a:off x="1589699" y="3723863"/>
              <a:ext cx="1029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3"/>
            <p:cNvSpPr/>
            <p:nvPr/>
          </p:nvSpPr>
          <p:spPr>
            <a:xfrm>
              <a:off x="2268127" y="2420313"/>
              <a:ext cx="576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3"/>
            <p:cNvSpPr/>
            <p:nvPr/>
          </p:nvSpPr>
          <p:spPr>
            <a:xfrm>
              <a:off x="2558446" y="2746200"/>
              <a:ext cx="576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3"/>
            <p:cNvSpPr/>
            <p:nvPr/>
          </p:nvSpPr>
          <p:spPr>
            <a:xfrm>
              <a:off x="2727100" y="307211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3"/>
            <p:cNvSpPr/>
            <p:nvPr/>
          </p:nvSpPr>
          <p:spPr>
            <a:xfrm>
              <a:off x="2727100" y="3723913"/>
              <a:ext cx="354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3"/>
            <p:cNvSpPr/>
            <p:nvPr/>
          </p:nvSpPr>
          <p:spPr>
            <a:xfrm>
              <a:off x="733714" y="4401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3"/>
            <p:cNvSpPr/>
            <p:nvPr/>
          </p:nvSpPr>
          <p:spPr>
            <a:xfrm>
              <a:off x="1634836" y="11473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3"/>
            <p:cNvSpPr/>
            <p:nvPr/>
          </p:nvSpPr>
          <p:spPr>
            <a:xfrm>
              <a:off x="1206336" y="145631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3"/>
            <p:cNvSpPr/>
            <p:nvPr/>
          </p:nvSpPr>
          <p:spPr>
            <a:xfrm>
              <a:off x="1939636" y="14521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3"/>
            <p:cNvSpPr/>
            <p:nvPr/>
          </p:nvSpPr>
          <p:spPr>
            <a:xfrm>
              <a:off x="1206329" y="17830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3"/>
            <p:cNvSpPr/>
            <p:nvPr/>
          </p:nvSpPr>
          <p:spPr>
            <a:xfrm>
              <a:off x="2124079" y="210767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3"/>
            <p:cNvSpPr/>
            <p:nvPr/>
          </p:nvSpPr>
          <p:spPr>
            <a:xfrm>
              <a:off x="2727104" y="34165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3"/>
            <p:cNvSpPr/>
            <p:nvPr/>
          </p:nvSpPr>
          <p:spPr>
            <a:xfrm>
              <a:off x="1154861" y="43756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3"/>
            <p:cNvSpPr/>
            <p:nvPr/>
          </p:nvSpPr>
          <p:spPr>
            <a:xfrm>
              <a:off x="1154861" y="41455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 name="Google Shape;702;p43"/>
          <p:cNvSpPr txBox="1"/>
          <p:nvPr/>
        </p:nvSpPr>
        <p:spPr>
          <a:xfrm>
            <a:off x="7064425"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703" name="Google Shape;703;p43"/>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296"/>
        <p:cNvGrpSpPr/>
        <p:nvPr/>
      </p:nvGrpSpPr>
      <p:grpSpPr>
        <a:xfrm>
          <a:off x="0" y="0"/>
          <a:ext cx="0" cy="0"/>
          <a:chOff x="0" y="0"/>
          <a:chExt cx="0" cy="0"/>
        </a:xfrm>
      </p:grpSpPr>
      <p:sp>
        <p:nvSpPr>
          <p:cNvPr id="297" name="Google Shape;297;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a:t>
            </a:r>
            <a:r>
              <a:rPr lang="en">
                <a:solidFill>
                  <a:schemeClr val="accent4"/>
                </a:solidFill>
              </a:rPr>
              <a:t>of this template</a:t>
            </a:r>
            <a:endParaRPr>
              <a:solidFill>
                <a:schemeClr val="accent4"/>
              </a:solidFill>
            </a:endParaRPr>
          </a:p>
        </p:txBody>
      </p:sp>
      <p:sp>
        <p:nvSpPr>
          <p:cNvPr id="298" name="Google Shape;298;p32"/>
          <p:cNvSpPr txBox="1">
            <a:spLocks noGrp="1"/>
          </p:cNvSpPr>
          <p:nvPr>
            <p:ph type="body" idx="1"/>
          </p:nvPr>
        </p:nvSpPr>
        <p:spPr>
          <a:xfrm>
            <a:off x="720000" y="1215750"/>
            <a:ext cx="7704000" cy="281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a:p>
        </p:txBody>
      </p:sp>
      <p:graphicFrame>
        <p:nvGraphicFramePr>
          <p:cNvPr id="299" name="Google Shape;299;p32"/>
          <p:cNvGraphicFramePr/>
          <p:nvPr/>
        </p:nvGraphicFramePr>
        <p:xfrm>
          <a:off x="720000" y="1720350"/>
          <a:ext cx="7704000" cy="2169150"/>
        </p:xfrm>
        <a:graphic>
          <a:graphicData uri="http://schemas.openxmlformats.org/drawingml/2006/table">
            <a:tbl>
              <a:tblPr>
                <a:noFill/>
                <a:tableStyleId>{0789D3CA-E4DB-4E82-B8C4-0C9F75C11CFC}</a:tableStyleId>
              </a:tblPr>
              <a:tblGrid>
                <a:gridCol w="2494575">
                  <a:extLst>
                    <a:ext uri="{9D8B030D-6E8A-4147-A177-3AD203B41FA5}">
                      <a16:colId xmlns:a16="http://schemas.microsoft.com/office/drawing/2014/main" val="20000"/>
                    </a:ext>
                  </a:extLst>
                </a:gridCol>
                <a:gridCol w="5209425">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100">
                          <a:solidFill>
                            <a:schemeClr val="dk2"/>
                          </a:solidFill>
                          <a:uFill>
                            <a:noFill/>
                          </a:uFill>
                          <a:latin typeface="Source Code Pro"/>
                          <a:ea typeface="Source Code Pro"/>
                          <a:cs typeface="Source Code Pro"/>
                          <a:sym typeface="Source Code Pro"/>
                          <a:hlinkClick r:id="rId3" action="ppaction://hlinksldjump">
                            <a:extLst>
                              <a:ext uri="{A12FA001-AC4F-418D-AE19-62706E023703}">
                                <ahyp:hlinkClr xmlns:ahyp="http://schemas.microsoft.com/office/drawing/2018/hyperlinkcolor" val="tx"/>
                              </a:ext>
                            </a:extLst>
                          </a:hlinkClick>
                        </a:rPr>
                        <a:t>Fonts</a:t>
                      </a:r>
                      <a:endParaRPr sz="1100">
                        <a:solidFill>
                          <a:schemeClr val="dk2"/>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Source Code Pro"/>
                          <a:ea typeface="Source Code Pro"/>
                          <a:cs typeface="Source Code Pro"/>
                          <a:sym typeface="Source Code Pro"/>
                        </a:rPr>
                        <a:t>To view this template correctly in PowerPoint, download and install the fonts we used</a:t>
                      </a:r>
                      <a:endParaRPr sz="1000" dirty="0">
                        <a:solidFill>
                          <a:schemeClr val="dk1"/>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100" dirty="0">
                          <a:solidFill>
                            <a:schemeClr val="accent2"/>
                          </a:solidFill>
                          <a:uFill>
                            <a:noFill/>
                          </a:uFill>
                          <a:latin typeface="Source Code Pro"/>
                          <a:ea typeface="Source Code Pro"/>
                          <a:cs typeface="Source Code Pro"/>
                          <a:sym typeface="Source Code Pro"/>
                          <a:hlinkClick r:id="rId4" action="ppaction://hlinksldjump">
                            <a:extLst>
                              <a:ext uri="{A12FA001-AC4F-418D-AE19-62706E023703}">
                                <ahyp:hlinkClr xmlns:ahyp="http://schemas.microsoft.com/office/drawing/2018/hyperlinkcolor" val="tx"/>
                              </a:ext>
                            </a:extLst>
                          </a:hlinkClick>
                        </a:rPr>
                        <a:t>Used</a:t>
                      </a:r>
                      <a:r>
                        <a:rPr lang="en" sz="1100" dirty="0">
                          <a:solidFill>
                            <a:schemeClr val="accent2"/>
                          </a:solidFill>
                          <a:latin typeface="Source Code Pro"/>
                          <a:ea typeface="Source Code Pro"/>
                          <a:cs typeface="Source Code Pro"/>
                          <a:sym typeface="Source Code Pro"/>
                        </a:rPr>
                        <a:t> and </a:t>
                      </a:r>
                      <a:r>
                        <a:rPr lang="en" sz="1100" dirty="0">
                          <a:solidFill>
                            <a:schemeClr val="accent2"/>
                          </a:solidFill>
                          <a:uFill>
                            <a:noFill/>
                          </a:uFill>
                          <a:latin typeface="Source Code Pro"/>
                          <a:ea typeface="Source Code Pro"/>
                          <a:cs typeface="Source Code Pro"/>
                          <a:sym typeface="Source Code Pro"/>
                          <a:hlinkClick r:id="rId5" action="ppaction://hlinksldjump">
                            <a:extLst>
                              <a:ext uri="{A12FA001-AC4F-418D-AE19-62706E023703}">
                                <ahyp:hlinkClr xmlns:ahyp="http://schemas.microsoft.com/office/drawing/2018/hyperlinkcolor" val="tx"/>
                              </a:ext>
                            </a:extLst>
                          </a:hlinkClick>
                        </a:rPr>
                        <a:t>alternative resources</a:t>
                      </a:r>
                      <a:endParaRPr sz="1100" dirty="0">
                        <a:solidFill>
                          <a:schemeClr val="accent2"/>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Source Code Pro"/>
                          <a:ea typeface="Source Code Pro"/>
                          <a:cs typeface="Source Code Pro"/>
                          <a:sym typeface="Source Code Pro"/>
                        </a:rPr>
                        <a:t>An assortment of graphic resources that are suitable for use in this presentation</a:t>
                      </a:r>
                      <a:endParaRPr sz="1000">
                        <a:solidFill>
                          <a:schemeClr val="dk1"/>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100">
                          <a:solidFill>
                            <a:schemeClr val="accent4"/>
                          </a:solidFill>
                          <a:uFill>
                            <a:noFill/>
                          </a:uFill>
                          <a:latin typeface="Source Code Pro"/>
                          <a:ea typeface="Source Code Pro"/>
                          <a:cs typeface="Source Code Pro"/>
                          <a:sym typeface="Source Code Pro"/>
                          <a:hlinkClick r:id="rId6" action="ppaction://hlinksldjump">
                            <a:extLst>
                              <a:ext uri="{A12FA001-AC4F-418D-AE19-62706E023703}">
                                <ahyp:hlinkClr xmlns:ahyp="http://schemas.microsoft.com/office/drawing/2018/hyperlinkcolor" val="tx"/>
                              </a:ext>
                            </a:extLst>
                          </a:hlinkClick>
                        </a:rPr>
                        <a:t>Thanks slide</a:t>
                      </a:r>
                      <a:endParaRPr sz="1100">
                        <a:solidFill>
                          <a:schemeClr val="accent4"/>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Source Code Pro"/>
                          <a:ea typeface="Source Code Pro"/>
                          <a:cs typeface="Source Code Pro"/>
                          <a:sym typeface="Source Code Pro"/>
                        </a:rPr>
                        <a:t>You must keep it so that proper credits for our design are given</a:t>
                      </a:r>
                      <a:endParaRPr sz="1000">
                        <a:solidFill>
                          <a:schemeClr val="dk1"/>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100">
                          <a:solidFill>
                            <a:schemeClr val="accent5"/>
                          </a:solidFill>
                          <a:uFill>
                            <a:noFill/>
                          </a:uFill>
                          <a:latin typeface="Source Code Pro"/>
                          <a:ea typeface="Source Code Pro"/>
                          <a:cs typeface="Source Code Pro"/>
                          <a:sym typeface="Source Code Pro"/>
                          <a:hlinkClick r:id="rId3" action="ppaction://hlinksldjump">
                            <a:extLst>
                              <a:ext uri="{A12FA001-AC4F-418D-AE19-62706E023703}">
                                <ahyp:hlinkClr xmlns:ahyp="http://schemas.microsoft.com/office/drawing/2018/hyperlinkcolor" val="tx"/>
                              </a:ext>
                            </a:extLst>
                          </a:hlinkClick>
                        </a:rPr>
                        <a:t>Colors</a:t>
                      </a:r>
                      <a:endParaRPr sz="1100">
                        <a:solidFill>
                          <a:schemeClr val="accent5"/>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Source Code Pro"/>
                          <a:ea typeface="Source Code Pro"/>
                          <a:cs typeface="Source Code Pro"/>
                          <a:sym typeface="Source Code Pro"/>
                        </a:rPr>
                        <a:t>All the colors used in this presentation</a:t>
                      </a:r>
                      <a:endParaRPr sz="1000">
                        <a:solidFill>
                          <a:schemeClr val="dk1"/>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100">
                          <a:solidFill>
                            <a:schemeClr val="accent1"/>
                          </a:solidFill>
                          <a:uFill>
                            <a:noFill/>
                          </a:uFill>
                          <a:latin typeface="Source Code Pro"/>
                          <a:ea typeface="Source Code Pro"/>
                          <a:cs typeface="Source Code Pro"/>
                          <a:sym typeface="Source Code Pro"/>
                          <a:hlinkClick r:id="rId7" action="ppaction://hlinksldjump">
                            <a:extLst>
                              <a:ext uri="{A12FA001-AC4F-418D-AE19-62706E023703}">
                                <ahyp:hlinkClr xmlns:ahyp="http://schemas.microsoft.com/office/drawing/2018/hyperlinkcolor" val="tx"/>
                              </a:ext>
                            </a:extLst>
                          </a:hlinkClick>
                        </a:rPr>
                        <a:t>Icons</a:t>
                      </a:r>
                      <a:r>
                        <a:rPr lang="en" sz="1100">
                          <a:solidFill>
                            <a:schemeClr val="accent1"/>
                          </a:solidFill>
                          <a:latin typeface="Source Code Pro"/>
                          <a:ea typeface="Source Code Pro"/>
                          <a:cs typeface="Source Code Pro"/>
                          <a:sym typeface="Source Code Pro"/>
                        </a:rPr>
                        <a:t> and </a:t>
                      </a:r>
                      <a:r>
                        <a:rPr lang="en" sz="1100">
                          <a:solidFill>
                            <a:schemeClr val="accent1"/>
                          </a:solidFill>
                          <a:uFill>
                            <a:noFill/>
                          </a:uFill>
                          <a:latin typeface="Source Code Pro"/>
                          <a:ea typeface="Source Code Pro"/>
                          <a:cs typeface="Source Code Pro"/>
                          <a:sym typeface="Source Code Pro"/>
                          <a:hlinkClick r:id="rId8" action="ppaction://hlinksldjump">
                            <a:extLst>
                              <a:ext uri="{A12FA001-AC4F-418D-AE19-62706E023703}">
                                <ahyp:hlinkClr xmlns:ahyp="http://schemas.microsoft.com/office/drawing/2018/hyperlinkcolor" val="tx"/>
                              </a:ext>
                            </a:extLst>
                          </a:hlinkClick>
                        </a:rPr>
                        <a:t>infographic resources</a:t>
                      </a:r>
                      <a:endParaRPr sz="1100">
                        <a:solidFill>
                          <a:schemeClr val="accent1"/>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Source Code Pro"/>
                          <a:ea typeface="Source Code Pro"/>
                          <a:cs typeface="Source Code Pro"/>
                          <a:sym typeface="Source Code Pro"/>
                        </a:rPr>
                        <a:t>These can be used in the template, and their size and color can be edited</a:t>
                      </a:r>
                      <a:endParaRPr sz="1000">
                        <a:solidFill>
                          <a:schemeClr val="dk1"/>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100">
                          <a:solidFill>
                            <a:schemeClr val="lt2"/>
                          </a:solidFill>
                          <a:latin typeface="Source Code Pro"/>
                          <a:ea typeface="Source Code Pro"/>
                          <a:cs typeface="Source Code Pro"/>
                          <a:sym typeface="Source Code Pro"/>
                        </a:rPr>
                        <a:t>Editable presentation theme </a:t>
                      </a:r>
                      <a:endParaRPr sz="1100">
                        <a:solidFill>
                          <a:schemeClr val="lt2"/>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Source Code Pro"/>
                          <a:ea typeface="Source Code Pro"/>
                          <a:cs typeface="Source Code Pro"/>
                          <a:sym typeface="Source Code Pro"/>
                        </a:rPr>
                        <a:t>You can edit the master slides easily. For more info, click </a:t>
                      </a:r>
                      <a:r>
                        <a:rPr lang="en" sz="1100" b="1" dirty="0">
                          <a:solidFill>
                            <a:schemeClr val="dk1"/>
                          </a:solidFill>
                          <a:uFill>
                            <a:noFill/>
                          </a:uFill>
                          <a:latin typeface="Source Code Pro"/>
                          <a:ea typeface="Source Code Pro"/>
                          <a:cs typeface="Source Code Pro"/>
                          <a:sym typeface="Source Code Pro"/>
                          <a:hlinkClick r:id="rId9">
                            <a:extLst>
                              <a:ext uri="{A12FA001-AC4F-418D-AE19-62706E023703}">
                                <ahyp:hlinkClr xmlns:ahyp="http://schemas.microsoft.com/office/drawing/2018/hyperlinkcolor" val="tx"/>
                              </a:ext>
                            </a:extLst>
                          </a:hlinkClick>
                        </a:rPr>
                        <a:t>here</a:t>
                      </a:r>
                      <a:endParaRPr sz="1000" b="1" dirty="0">
                        <a:solidFill>
                          <a:schemeClr val="dk1"/>
                        </a:solidFill>
                        <a:latin typeface="Source Code Pro"/>
                        <a:ea typeface="Source Code Pro"/>
                        <a:cs typeface="Source Code Pro"/>
                        <a:sym typeface="Source Code Pro"/>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00" name="Google Shape;300;p32"/>
          <p:cNvSpPr txBox="1"/>
          <p:nvPr/>
        </p:nvSpPr>
        <p:spPr>
          <a:xfrm>
            <a:off x="720000" y="4142300"/>
            <a:ext cx="30639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chemeClr val="dk1"/>
                </a:solidFill>
                <a:latin typeface="Source Code Pro"/>
                <a:ea typeface="Source Code Pro"/>
                <a:cs typeface="Source Code Pro"/>
                <a:sym typeface="Source Code Pro"/>
              </a:rPr>
              <a:t>For more info:</a:t>
            </a:r>
            <a:br>
              <a:rPr lang="en" sz="1100" dirty="0">
                <a:solidFill>
                  <a:schemeClr val="dk1"/>
                </a:solidFill>
                <a:latin typeface="Source Code Pro"/>
                <a:ea typeface="Source Code Pro"/>
                <a:cs typeface="Source Code Pro"/>
                <a:sym typeface="Source Code Pro"/>
              </a:rPr>
            </a:br>
            <a:r>
              <a:rPr lang="en" sz="1100" dirty="0">
                <a:solidFill>
                  <a:schemeClr val="accent3"/>
                </a:solidFill>
                <a:uFill>
                  <a:noFill/>
                </a:uFill>
                <a:latin typeface="Source Code Pro"/>
                <a:ea typeface="Source Code Pro"/>
                <a:cs typeface="Source Code Pro"/>
                <a:sym typeface="Source Code Pro"/>
                <a:hlinkClick r:id="rId10">
                  <a:extLst>
                    <a:ext uri="{A12FA001-AC4F-418D-AE19-62706E023703}">
                      <ahyp:hlinkClr xmlns:ahyp="http://schemas.microsoft.com/office/drawing/2018/hyperlinkcolor" val="tx"/>
                    </a:ext>
                  </a:extLst>
                </a:hlinkClick>
              </a:rPr>
              <a:t>SLIDESGO </a:t>
            </a:r>
            <a:r>
              <a:rPr lang="en" sz="1100" dirty="0">
                <a:solidFill>
                  <a:schemeClr val="accent3"/>
                </a:solidFill>
                <a:latin typeface="Source Code Pro"/>
                <a:ea typeface="Source Code Pro"/>
                <a:cs typeface="Source Code Pro"/>
                <a:sym typeface="Source Code Pro"/>
              </a:rPr>
              <a:t>| </a:t>
            </a:r>
            <a:r>
              <a:rPr lang="en" sz="1100" dirty="0">
                <a:solidFill>
                  <a:schemeClr val="accent3"/>
                </a:solidFill>
                <a:uFill>
                  <a:noFill/>
                </a:uFill>
                <a:latin typeface="Source Code Pro"/>
                <a:ea typeface="Source Code Pro"/>
                <a:cs typeface="Source Code Pro"/>
                <a:sym typeface="Source Code Pro"/>
                <a:hlinkClick r:id="rId11">
                  <a:extLst>
                    <a:ext uri="{A12FA001-AC4F-418D-AE19-62706E023703}">
                      <ahyp:hlinkClr xmlns:ahyp="http://schemas.microsoft.com/office/drawing/2018/hyperlinkcolor" val="tx"/>
                    </a:ext>
                  </a:extLst>
                </a:hlinkClick>
              </a:rPr>
              <a:t>BLOG</a:t>
            </a:r>
            <a:r>
              <a:rPr lang="en" sz="1100" dirty="0">
                <a:solidFill>
                  <a:schemeClr val="accent3"/>
                </a:solidFill>
                <a:latin typeface="Source Code Pro"/>
                <a:ea typeface="Source Code Pro"/>
                <a:cs typeface="Source Code Pro"/>
                <a:sym typeface="Source Code Pro"/>
              </a:rPr>
              <a:t> | </a:t>
            </a:r>
            <a:r>
              <a:rPr lang="en" sz="1100" dirty="0">
                <a:solidFill>
                  <a:schemeClr val="accent3"/>
                </a:solidFill>
                <a:uFill>
                  <a:noFill/>
                </a:uFill>
                <a:latin typeface="Source Code Pro"/>
                <a:ea typeface="Source Code Pro"/>
                <a:cs typeface="Source Code Pro"/>
                <a:sym typeface="Source Code Pro"/>
                <a:hlinkClick r:id="rId12">
                  <a:extLst>
                    <a:ext uri="{A12FA001-AC4F-418D-AE19-62706E023703}">
                      <ahyp:hlinkClr xmlns:ahyp="http://schemas.microsoft.com/office/drawing/2018/hyperlinkcolor" val="tx"/>
                    </a:ext>
                  </a:extLst>
                </a:hlinkClick>
              </a:rPr>
              <a:t>FAQ</a:t>
            </a:r>
            <a:r>
              <a:rPr lang="en" sz="1100" dirty="0">
                <a:solidFill>
                  <a:schemeClr val="accent3"/>
                </a:solidFill>
                <a:latin typeface="Source Code Pro"/>
                <a:ea typeface="Source Code Pro"/>
                <a:cs typeface="Source Code Pro"/>
                <a:sym typeface="Source Code Pro"/>
              </a:rPr>
              <a:t>S</a:t>
            </a:r>
            <a:endParaRPr sz="1100" dirty="0">
              <a:solidFill>
                <a:schemeClr val="accent3"/>
              </a:solidFill>
              <a:latin typeface="Source Code Pro"/>
              <a:ea typeface="Source Code Pro"/>
              <a:cs typeface="Source Code Pro"/>
              <a:sym typeface="Source Code Pro"/>
            </a:endParaRPr>
          </a:p>
        </p:txBody>
      </p:sp>
      <p:sp>
        <p:nvSpPr>
          <p:cNvPr id="301" name="Google Shape;301;p32"/>
          <p:cNvSpPr txBox="1"/>
          <p:nvPr/>
        </p:nvSpPr>
        <p:spPr>
          <a:xfrm>
            <a:off x="4024276" y="4142300"/>
            <a:ext cx="44064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chemeClr val="dk1"/>
                </a:solidFill>
                <a:latin typeface="Source Code Pro"/>
                <a:ea typeface="Source Code Pro"/>
                <a:cs typeface="Source Code Pro"/>
                <a:sym typeface="Source Code Pro"/>
              </a:rPr>
              <a:t>You can visit our sister projects:</a:t>
            </a:r>
            <a:br>
              <a:rPr lang="en" sz="1100" dirty="0">
                <a:solidFill>
                  <a:schemeClr val="dk1"/>
                </a:solidFill>
                <a:latin typeface="Source Code Pro"/>
                <a:ea typeface="Source Code Pro"/>
                <a:cs typeface="Source Code Pro"/>
                <a:sym typeface="Source Code Pro"/>
              </a:rPr>
            </a:br>
            <a:r>
              <a:rPr lang="en" sz="1100" dirty="0">
                <a:solidFill>
                  <a:schemeClr val="accent3"/>
                </a:solidFill>
                <a:uFill>
                  <a:noFill/>
                </a:uFill>
                <a:latin typeface="Source Code Pro"/>
                <a:ea typeface="Source Code Pro"/>
                <a:cs typeface="Source Code Pro"/>
                <a:sym typeface="Source Code Pro"/>
                <a:hlinkClick r:id="rId13">
                  <a:extLst>
                    <a:ext uri="{A12FA001-AC4F-418D-AE19-62706E023703}">
                      <ahyp:hlinkClr xmlns:ahyp="http://schemas.microsoft.com/office/drawing/2018/hyperlinkcolor" val="tx"/>
                    </a:ext>
                  </a:extLst>
                </a:hlinkClick>
              </a:rPr>
              <a:t>FREEPIK</a:t>
            </a:r>
            <a:r>
              <a:rPr lang="en" sz="1100" dirty="0">
                <a:solidFill>
                  <a:schemeClr val="accent3"/>
                </a:solidFill>
                <a:latin typeface="Source Code Pro"/>
                <a:ea typeface="Source Code Pro"/>
                <a:cs typeface="Source Code Pro"/>
                <a:sym typeface="Source Code Pro"/>
              </a:rPr>
              <a:t> | </a:t>
            </a:r>
            <a:r>
              <a:rPr lang="en" sz="1100" dirty="0">
                <a:solidFill>
                  <a:schemeClr val="accent3"/>
                </a:solidFill>
                <a:uFill>
                  <a:noFill/>
                </a:uFill>
                <a:latin typeface="Source Code Pro"/>
                <a:ea typeface="Source Code Pro"/>
                <a:cs typeface="Source Code Pro"/>
                <a:sym typeface="Source Code Pro"/>
                <a:hlinkClick r:id="rId14">
                  <a:extLst>
                    <a:ext uri="{A12FA001-AC4F-418D-AE19-62706E023703}">
                      <ahyp:hlinkClr xmlns:ahyp="http://schemas.microsoft.com/office/drawing/2018/hyperlinkcolor" val="tx"/>
                    </a:ext>
                  </a:extLst>
                </a:hlinkClick>
              </a:rPr>
              <a:t>FLATICON</a:t>
            </a:r>
            <a:r>
              <a:rPr lang="en" sz="1100" dirty="0">
                <a:solidFill>
                  <a:schemeClr val="accent3"/>
                </a:solidFill>
                <a:latin typeface="Source Code Pro"/>
                <a:ea typeface="Source Code Pro"/>
                <a:cs typeface="Source Code Pro"/>
                <a:sym typeface="Source Code Pro"/>
              </a:rPr>
              <a:t> | </a:t>
            </a:r>
            <a:r>
              <a:rPr lang="en" sz="1100" dirty="0">
                <a:solidFill>
                  <a:schemeClr val="accent3"/>
                </a:solidFill>
                <a:uFill>
                  <a:noFill/>
                </a:uFill>
                <a:latin typeface="Source Code Pro"/>
                <a:ea typeface="Source Code Pro"/>
                <a:cs typeface="Source Code Pro"/>
                <a:sym typeface="Source Code Pro"/>
                <a:hlinkClick r:id="rId15">
                  <a:extLst>
                    <a:ext uri="{A12FA001-AC4F-418D-AE19-62706E023703}">
                      <ahyp:hlinkClr xmlns:ahyp="http://schemas.microsoft.com/office/drawing/2018/hyperlinkcolor" val="tx"/>
                    </a:ext>
                  </a:extLst>
                </a:hlinkClick>
              </a:rPr>
              <a:t>STORYSET</a:t>
            </a:r>
            <a:r>
              <a:rPr lang="en" sz="1100" dirty="0">
                <a:solidFill>
                  <a:schemeClr val="accent3"/>
                </a:solidFill>
                <a:latin typeface="Source Code Pro"/>
                <a:ea typeface="Source Code Pro"/>
                <a:cs typeface="Source Code Pro"/>
                <a:sym typeface="Source Code Pro"/>
              </a:rPr>
              <a:t> | </a:t>
            </a:r>
            <a:r>
              <a:rPr lang="en" sz="1100" dirty="0">
                <a:solidFill>
                  <a:schemeClr val="accent3"/>
                </a:solidFill>
                <a:uFill>
                  <a:noFill/>
                </a:uFill>
                <a:latin typeface="Source Code Pro"/>
                <a:ea typeface="Source Code Pro"/>
                <a:cs typeface="Source Code Pro"/>
                <a:sym typeface="Source Code Pro"/>
                <a:hlinkClick r:id="rId16">
                  <a:extLst>
                    <a:ext uri="{A12FA001-AC4F-418D-AE19-62706E023703}">
                      <ahyp:hlinkClr xmlns:ahyp="http://schemas.microsoft.com/office/drawing/2018/hyperlinkcolor" val="tx"/>
                    </a:ext>
                  </a:extLst>
                </a:hlinkClick>
              </a:rPr>
              <a:t>WEPIK </a:t>
            </a:r>
            <a:r>
              <a:rPr lang="en" sz="1100" dirty="0">
                <a:solidFill>
                  <a:schemeClr val="accent3"/>
                </a:solidFill>
                <a:latin typeface="Source Code Pro"/>
                <a:ea typeface="Source Code Pro"/>
                <a:cs typeface="Source Code Pro"/>
                <a:sym typeface="Source Code Pro"/>
              </a:rPr>
              <a:t>| </a:t>
            </a:r>
            <a:r>
              <a:rPr lang="en" sz="1100" dirty="0">
                <a:solidFill>
                  <a:schemeClr val="accent3"/>
                </a:solidFill>
                <a:uFill>
                  <a:noFill/>
                </a:uFill>
                <a:latin typeface="Source Code Pro"/>
                <a:ea typeface="Source Code Pro"/>
                <a:cs typeface="Source Code Pro"/>
                <a:sym typeface="Source Code Pro"/>
                <a:hlinkClick r:id="rId17">
                  <a:extLst>
                    <a:ext uri="{A12FA001-AC4F-418D-AE19-62706E023703}">
                      <ahyp:hlinkClr xmlns:ahyp="http://schemas.microsoft.com/office/drawing/2018/hyperlinkcolor" val="tx"/>
                    </a:ext>
                  </a:extLst>
                </a:hlinkClick>
              </a:rPr>
              <a:t>VIDEVO</a:t>
            </a:r>
            <a:endParaRPr sz="1100" dirty="0">
              <a:solidFill>
                <a:schemeClr val="accent3"/>
              </a:solidFill>
              <a:latin typeface="Source Code Pro"/>
              <a:ea typeface="Source Code Pro"/>
              <a:cs typeface="Source Code Pro"/>
              <a:sym typeface="Source Code Pr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707"/>
        <p:cNvGrpSpPr/>
        <p:nvPr/>
      </p:nvGrpSpPr>
      <p:grpSpPr>
        <a:xfrm>
          <a:off x="0" y="0"/>
          <a:ext cx="0" cy="0"/>
          <a:chOff x="0" y="0"/>
          <a:chExt cx="0" cy="0"/>
        </a:xfrm>
      </p:grpSpPr>
      <p:sp>
        <p:nvSpPr>
          <p:cNvPr id="708" name="Google Shape;708;p44"/>
          <p:cNvSpPr txBox="1">
            <a:spLocks noGrp="1"/>
          </p:cNvSpPr>
          <p:nvPr>
            <p:ph type="title"/>
          </p:nvPr>
        </p:nvSpPr>
        <p:spPr>
          <a:xfrm>
            <a:off x="4355250" y="1307100"/>
            <a:ext cx="40755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a:solidFill>
                  <a:schemeClr val="accent4"/>
                </a:solidFill>
              </a:rPr>
              <a:t>words</a:t>
            </a:r>
            <a:endParaRPr>
              <a:solidFill>
                <a:schemeClr val="accent4"/>
              </a:solidFill>
            </a:endParaRPr>
          </a:p>
        </p:txBody>
      </p:sp>
      <p:grpSp>
        <p:nvGrpSpPr>
          <p:cNvPr id="709" name="Google Shape;709;p44"/>
          <p:cNvGrpSpPr/>
          <p:nvPr/>
        </p:nvGrpSpPr>
        <p:grpSpPr>
          <a:xfrm>
            <a:off x="335642" y="696438"/>
            <a:ext cx="2932044" cy="3907563"/>
            <a:chOff x="335642" y="696438"/>
            <a:chExt cx="2932044" cy="3907563"/>
          </a:xfrm>
        </p:grpSpPr>
        <p:sp>
          <p:nvSpPr>
            <p:cNvPr id="710" name="Google Shape;710;p44"/>
            <p:cNvSpPr/>
            <p:nvPr/>
          </p:nvSpPr>
          <p:spPr>
            <a:xfrm>
              <a:off x="335642" y="70501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4"/>
            <p:cNvSpPr/>
            <p:nvPr/>
          </p:nvSpPr>
          <p:spPr>
            <a:xfrm>
              <a:off x="821967" y="696438"/>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4"/>
            <p:cNvSpPr/>
            <p:nvPr/>
          </p:nvSpPr>
          <p:spPr>
            <a:xfrm>
              <a:off x="335642" y="101723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4"/>
            <p:cNvSpPr/>
            <p:nvPr/>
          </p:nvSpPr>
          <p:spPr>
            <a:xfrm>
              <a:off x="335642" y="1343950"/>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4"/>
            <p:cNvSpPr/>
            <p:nvPr/>
          </p:nvSpPr>
          <p:spPr>
            <a:xfrm>
              <a:off x="335642" y="1670688"/>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4"/>
            <p:cNvSpPr/>
            <p:nvPr/>
          </p:nvSpPr>
          <p:spPr>
            <a:xfrm>
              <a:off x="770496" y="1670688"/>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4"/>
            <p:cNvSpPr/>
            <p:nvPr/>
          </p:nvSpPr>
          <p:spPr>
            <a:xfrm>
              <a:off x="1304877" y="167068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4"/>
            <p:cNvSpPr/>
            <p:nvPr/>
          </p:nvSpPr>
          <p:spPr>
            <a:xfrm>
              <a:off x="335642" y="198126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4"/>
            <p:cNvSpPr/>
            <p:nvPr/>
          </p:nvSpPr>
          <p:spPr>
            <a:xfrm>
              <a:off x="335642" y="2324113"/>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4"/>
            <p:cNvSpPr/>
            <p:nvPr/>
          </p:nvSpPr>
          <p:spPr>
            <a:xfrm>
              <a:off x="335642" y="263303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4"/>
            <p:cNvSpPr/>
            <p:nvPr/>
          </p:nvSpPr>
          <p:spPr>
            <a:xfrm>
              <a:off x="335642" y="2941963"/>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4"/>
            <p:cNvSpPr/>
            <p:nvPr/>
          </p:nvSpPr>
          <p:spPr>
            <a:xfrm>
              <a:off x="349364" y="372293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4"/>
            <p:cNvSpPr/>
            <p:nvPr/>
          </p:nvSpPr>
          <p:spPr>
            <a:xfrm>
              <a:off x="770496" y="1981263"/>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4"/>
            <p:cNvSpPr/>
            <p:nvPr/>
          </p:nvSpPr>
          <p:spPr>
            <a:xfrm>
              <a:off x="731557" y="232411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4"/>
            <p:cNvSpPr/>
            <p:nvPr/>
          </p:nvSpPr>
          <p:spPr>
            <a:xfrm>
              <a:off x="770496" y="263303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4"/>
            <p:cNvSpPr/>
            <p:nvPr/>
          </p:nvSpPr>
          <p:spPr>
            <a:xfrm>
              <a:off x="770496" y="2958925"/>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4"/>
            <p:cNvSpPr/>
            <p:nvPr/>
          </p:nvSpPr>
          <p:spPr>
            <a:xfrm>
              <a:off x="770496" y="3284813"/>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4"/>
            <p:cNvSpPr/>
            <p:nvPr/>
          </p:nvSpPr>
          <p:spPr>
            <a:xfrm>
              <a:off x="1174186" y="1981263"/>
              <a:ext cx="6333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4"/>
            <p:cNvSpPr/>
            <p:nvPr/>
          </p:nvSpPr>
          <p:spPr>
            <a:xfrm>
              <a:off x="1174186" y="2324113"/>
              <a:ext cx="884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4"/>
            <p:cNvSpPr/>
            <p:nvPr/>
          </p:nvSpPr>
          <p:spPr>
            <a:xfrm>
              <a:off x="1205349" y="2633038"/>
              <a:ext cx="1029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4"/>
            <p:cNvSpPr/>
            <p:nvPr/>
          </p:nvSpPr>
          <p:spPr>
            <a:xfrm>
              <a:off x="1205349" y="2977538"/>
              <a:ext cx="1029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4"/>
            <p:cNvSpPr/>
            <p:nvPr/>
          </p:nvSpPr>
          <p:spPr>
            <a:xfrm>
              <a:off x="1205349" y="3284813"/>
              <a:ext cx="1029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4"/>
            <p:cNvSpPr/>
            <p:nvPr/>
          </p:nvSpPr>
          <p:spPr>
            <a:xfrm>
              <a:off x="1883777" y="1981263"/>
              <a:ext cx="576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4"/>
            <p:cNvSpPr/>
            <p:nvPr/>
          </p:nvSpPr>
          <p:spPr>
            <a:xfrm>
              <a:off x="2174096" y="2307150"/>
              <a:ext cx="576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4"/>
            <p:cNvSpPr/>
            <p:nvPr/>
          </p:nvSpPr>
          <p:spPr>
            <a:xfrm>
              <a:off x="2342750" y="263306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4"/>
            <p:cNvSpPr/>
            <p:nvPr/>
          </p:nvSpPr>
          <p:spPr>
            <a:xfrm>
              <a:off x="2342750" y="3284863"/>
              <a:ext cx="354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4"/>
            <p:cNvSpPr/>
            <p:nvPr/>
          </p:nvSpPr>
          <p:spPr>
            <a:xfrm>
              <a:off x="349364" y="396201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4"/>
            <p:cNvSpPr/>
            <p:nvPr/>
          </p:nvSpPr>
          <p:spPr>
            <a:xfrm>
              <a:off x="731557" y="424551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4"/>
            <p:cNvSpPr/>
            <p:nvPr/>
          </p:nvSpPr>
          <p:spPr>
            <a:xfrm>
              <a:off x="1224956" y="4245513"/>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4"/>
            <p:cNvSpPr/>
            <p:nvPr/>
          </p:nvSpPr>
          <p:spPr>
            <a:xfrm>
              <a:off x="1883777" y="4245513"/>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4"/>
            <p:cNvSpPr/>
            <p:nvPr/>
          </p:nvSpPr>
          <p:spPr>
            <a:xfrm>
              <a:off x="2634075" y="4245513"/>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4"/>
            <p:cNvSpPr/>
            <p:nvPr/>
          </p:nvSpPr>
          <p:spPr>
            <a:xfrm>
              <a:off x="731557" y="4454038"/>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4"/>
            <p:cNvSpPr/>
            <p:nvPr/>
          </p:nvSpPr>
          <p:spPr>
            <a:xfrm>
              <a:off x="1224956" y="4454038"/>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4"/>
            <p:cNvSpPr/>
            <p:nvPr/>
          </p:nvSpPr>
          <p:spPr>
            <a:xfrm>
              <a:off x="2169156" y="4454038"/>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4"/>
            <p:cNvSpPr/>
            <p:nvPr/>
          </p:nvSpPr>
          <p:spPr>
            <a:xfrm>
              <a:off x="1250486" y="7083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4"/>
            <p:cNvSpPr/>
            <p:nvPr/>
          </p:nvSpPr>
          <p:spPr>
            <a:xfrm>
              <a:off x="821986" y="10172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4"/>
            <p:cNvSpPr/>
            <p:nvPr/>
          </p:nvSpPr>
          <p:spPr>
            <a:xfrm>
              <a:off x="1555286" y="10131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4"/>
            <p:cNvSpPr/>
            <p:nvPr/>
          </p:nvSpPr>
          <p:spPr>
            <a:xfrm>
              <a:off x="821979" y="13439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4"/>
            <p:cNvSpPr/>
            <p:nvPr/>
          </p:nvSpPr>
          <p:spPr>
            <a:xfrm>
              <a:off x="1739729" y="166862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4"/>
            <p:cNvSpPr/>
            <p:nvPr/>
          </p:nvSpPr>
          <p:spPr>
            <a:xfrm>
              <a:off x="2342754" y="29775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4"/>
            <p:cNvSpPr/>
            <p:nvPr/>
          </p:nvSpPr>
          <p:spPr>
            <a:xfrm>
              <a:off x="2537025" y="1981263"/>
              <a:ext cx="327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4"/>
            <p:cNvSpPr/>
            <p:nvPr/>
          </p:nvSpPr>
          <p:spPr>
            <a:xfrm>
              <a:off x="2805050" y="2633038"/>
              <a:ext cx="327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4"/>
            <p:cNvSpPr/>
            <p:nvPr/>
          </p:nvSpPr>
          <p:spPr>
            <a:xfrm>
              <a:off x="2634386" y="44561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4"/>
            <p:cNvSpPr/>
            <p:nvPr/>
          </p:nvSpPr>
          <p:spPr>
            <a:xfrm>
              <a:off x="770511" y="393657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4"/>
            <p:cNvSpPr/>
            <p:nvPr/>
          </p:nvSpPr>
          <p:spPr>
            <a:xfrm>
              <a:off x="770511" y="370647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 name="Google Shape;755;p44"/>
          <p:cNvSpPr txBox="1"/>
          <p:nvPr/>
        </p:nvSpPr>
        <p:spPr>
          <a:xfrm>
            <a:off x="4014788" y="24535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756" name="Google Shape;756;p44"/>
          <p:cNvSpPr txBox="1"/>
          <p:nvPr/>
        </p:nvSpPr>
        <p:spPr>
          <a:xfrm>
            <a:off x="7313175" y="3836400"/>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757" name="Google Shape;757;p44"/>
          <p:cNvSpPr txBox="1"/>
          <p:nvPr/>
        </p:nvSpPr>
        <p:spPr>
          <a:xfrm>
            <a:off x="7778275" y="404940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758" name="Google Shape;758;p44"/>
          <p:cNvSpPr txBox="1"/>
          <p:nvPr/>
        </p:nvSpPr>
        <p:spPr>
          <a:xfrm>
            <a:off x="4459138" y="460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762"/>
        <p:cNvGrpSpPr/>
        <p:nvPr/>
      </p:nvGrpSpPr>
      <p:grpSpPr>
        <a:xfrm>
          <a:off x="0" y="0"/>
          <a:ext cx="0" cy="0"/>
          <a:chOff x="0" y="0"/>
          <a:chExt cx="0" cy="0"/>
        </a:xfrm>
      </p:grpSpPr>
      <p:sp>
        <p:nvSpPr>
          <p:cNvPr id="763" name="Google Shape;763;p45"/>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Practical </a:t>
            </a:r>
            <a:r>
              <a:rPr lang="en">
                <a:solidFill>
                  <a:schemeClr val="accent4"/>
                </a:solidFill>
              </a:rPr>
              <a:t>exercise </a:t>
            </a:r>
            <a:r>
              <a:rPr lang="en">
                <a:solidFill>
                  <a:schemeClr val="lt2"/>
                </a:solidFill>
              </a:rPr>
              <a:t>03</a:t>
            </a:r>
            <a:endParaRPr>
              <a:solidFill>
                <a:schemeClr val="lt2"/>
              </a:solidFill>
            </a:endParaRPr>
          </a:p>
        </p:txBody>
      </p:sp>
      <p:sp>
        <p:nvSpPr>
          <p:cNvPr id="764" name="Google Shape;764;p45"/>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Write a Java program that takes two numbers as input and displays the product of two numbers. </a:t>
            </a:r>
            <a:endParaRPr/>
          </a:p>
          <a:p>
            <a:pPr marL="0" lvl="0" indent="0" algn="l" rtl="0">
              <a:spcBef>
                <a:spcPts val="0"/>
              </a:spcBef>
              <a:spcAft>
                <a:spcPts val="0"/>
              </a:spcAft>
              <a:buNone/>
            </a:pPr>
            <a:endParaRPr/>
          </a:p>
          <a:p>
            <a:pPr marL="457200" lvl="0" indent="0" algn="l" rtl="0">
              <a:spcBef>
                <a:spcPts val="0"/>
              </a:spcBef>
              <a:spcAft>
                <a:spcPts val="0"/>
              </a:spcAft>
              <a:buNone/>
            </a:pPr>
            <a:r>
              <a:rPr lang="en">
                <a:solidFill>
                  <a:schemeClr val="dk2"/>
                </a:solidFill>
              </a:rPr>
              <a:t>Test data:</a:t>
            </a:r>
            <a:endParaRPr>
              <a:solidFill>
                <a:schemeClr val="dk2"/>
              </a:solidFill>
            </a:endParaRPr>
          </a:p>
          <a:p>
            <a:pPr marL="457200" lvl="0" indent="0" algn="l" rtl="0">
              <a:spcBef>
                <a:spcPts val="0"/>
              </a:spcBef>
              <a:spcAft>
                <a:spcPts val="0"/>
              </a:spcAft>
              <a:buNone/>
            </a:pPr>
            <a:r>
              <a:rPr lang="en">
                <a:solidFill>
                  <a:schemeClr val="accent2"/>
                </a:solidFill>
              </a:rPr>
              <a:t>Input first number:</a:t>
            </a:r>
            <a:r>
              <a:rPr lang="en"/>
              <a:t> 70</a:t>
            </a:r>
            <a:endParaRPr/>
          </a:p>
          <a:p>
            <a:pPr marL="457200" lvl="0" indent="0" algn="l" rtl="0">
              <a:spcBef>
                <a:spcPts val="0"/>
              </a:spcBef>
              <a:spcAft>
                <a:spcPts val="0"/>
              </a:spcAft>
              <a:buNone/>
            </a:pPr>
            <a:r>
              <a:rPr lang="en">
                <a:solidFill>
                  <a:schemeClr val="accent4"/>
                </a:solidFill>
              </a:rPr>
              <a:t>Input second number:</a:t>
            </a:r>
            <a:r>
              <a:rPr lang="en"/>
              <a:t> 4</a:t>
            </a:r>
            <a:endParaRPr/>
          </a:p>
          <a:p>
            <a:pPr marL="457200" lvl="0" indent="0" algn="l" rtl="0">
              <a:spcBef>
                <a:spcPts val="0"/>
              </a:spcBef>
              <a:spcAft>
                <a:spcPts val="0"/>
              </a:spcAft>
              <a:buNone/>
            </a:pPr>
            <a:r>
              <a:rPr lang="en">
                <a:solidFill>
                  <a:schemeClr val="accent5"/>
                </a:solidFill>
              </a:rPr>
              <a:t>Expected output:</a:t>
            </a:r>
            <a:endParaRPr>
              <a:solidFill>
                <a:schemeClr val="accent5"/>
              </a:solidFill>
            </a:endParaRPr>
          </a:p>
          <a:p>
            <a:pPr marL="914400" lvl="0" indent="0" algn="l" rtl="0">
              <a:spcBef>
                <a:spcPts val="0"/>
              </a:spcBef>
              <a:spcAft>
                <a:spcPts val="0"/>
              </a:spcAft>
              <a:buNone/>
            </a:pPr>
            <a:r>
              <a:rPr lang="en"/>
              <a:t>70 x 4 = 280</a:t>
            </a:r>
            <a:endParaRPr b="1"/>
          </a:p>
          <a:p>
            <a:pPr marL="0" lvl="0" indent="0" algn="l" rtl="0">
              <a:spcBef>
                <a:spcPts val="0"/>
              </a:spcBef>
              <a:spcAft>
                <a:spcPts val="0"/>
              </a:spcAft>
              <a:buNone/>
            </a:pPr>
            <a:endParaRPr/>
          </a:p>
        </p:txBody>
      </p:sp>
      <p:grpSp>
        <p:nvGrpSpPr>
          <p:cNvPr id="765" name="Google Shape;765;p45"/>
          <p:cNvGrpSpPr/>
          <p:nvPr/>
        </p:nvGrpSpPr>
        <p:grpSpPr>
          <a:xfrm>
            <a:off x="542297" y="1549414"/>
            <a:ext cx="2391310" cy="3054560"/>
            <a:chOff x="358925" y="1867675"/>
            <a:chExt cx="2142175" cy="2736325"/>
          </a:xfrm>
        </p:grpSpPr>
        <p:sp>
          <p:nvSpPr>
            <p:cNvPr id="766" name="Google Shape;766;p45"/>
            <p:cNvSpPr/>
            <p:nvPr/>
          </p:nvSpPr>
          <p:spPr>
            <a:xfrm>
              <a:off x="358925" y="1876250"/>
              <a:ext cx="2910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5"/>
            <p:cNvSpPr/>
            <p:nvPr/>
          </p:nvSpPr>
          <p:spPr>
            <a:xfrm>
              <a:off x="757650" y="1867675"/>
              <a:ext cx="291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5"/>
            <p:cNvSpPr/>
            <p:nvPr/>
          </p:nvSpPr>
          <p:spPr>
            <a:xfrm>
              <a:off x="358925" y="2188475"/>
              <a:ext cx="2910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5"/>
            <p:cNvSpPr/>
            <p:nvPr/>
          </p:nvSpPr>
          <p:spPr>
            <a:xfrm>
              <a:off x="358925" y="2515188"/>
              <a:ext cx="2910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5"/>
            <p:cNvSpPr/>
            <p:nvPr/>
          </p:nvSpPr>
          <p:spPr>
            <a:xfrm>
              <a:off x="358925" y="2841925"/>
              <a:ext cx="2910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5"/>
            <p:cNvSpPr/>
            <p:nvPr/>
          </p:nvSpPr>
          <p:spPr>
            <a:xfrm>
              <a:off x="709062" y="2841925"/>
              <a:ext cx="297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5"/>
            <p:cNvSpPr/>
            <p:nvPr/>
          </p:nvSpPr>
          <p:spPr>
            <a:xfrm>
              <a:off x="1059518" y="2841925"/>
              <a:ext cx="2328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5"/>
            <p:cNvSpPr/>
            <p:nvPr/>
          </p:nvSpPr>
          <p:spPr>
            <a:xfrm>
              <a:off x="358925" y="3152500"/>
              <a:ext cx="2685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5"/>
            <p:cNvSpPr/>
            <p:nvPr/>
          </p:nvSpPr>
          <p:spPr>
            <a:xfrm>
              <a:off x="358925" y="3495350"/>
              <a:ext cx="268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5"/>
            <p:cNvSpPr/>
            <p:nvPr/>
          </p:nvSpPr>
          <p:spPr>
            <a:xfrm>
              <a:off x="358925" y="3804275"/>
              <a:ext cx="2685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5"/>
            <p:cNvSpPr/>
            <p:nvPr/>
          </p:nvSpPr>
          <p:spPr>
            <a:xfrm>
              <a:off x="358925" y="4113200"/>
              <a:ext cx="268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5"/>
            <p:cNvSpPr/>
            <p:nvPr/>
          </p:nvSpPr>
          <p:spPr>
            <a:xfrm>
              <a:off x="709062" y="3152500"/>
              <a:ext cx="214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5"/>
            <p:cNvSpPr/>
            <p:nvPr/>
          </p:nvSpPr>
          <p:spPr>
            <a:xfrm>
              <a:off x="683525" y="3495350"/>
              <a:ext cx="2148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5"/>
            <p:cNvSpPr/>
            <p:nvPr/>
          </p:nvSpPr>
          <p:spPr>
            <a:xfrm>
              <a:off x="709062" y="3804275"/>
              <a:ext cx="2148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5"/>
            <p:cNvSpPr/>
            <p:nvPr/>
          </p:nvSpPr>
          <p:spPr>
            <a:xfrm>
              <a:off x="709062" y="4130163"/>
              <a:ext cx="214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5"/>
            <p:cNvSpPr/>
            <p:nvPr/>
          </p:nvSpPr>
          <p:spPr>
            <a:xfrm>
              <a:off x="709062" y="4456050"/>
              <a:ext cx="2148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5"/>
            <p:cNvSpPr/>
            <p:nvPr/>
          </p:nvSpPr>
          <p:spPr>
            <a:xfrm>
              <a:off x="973809" y="3152500"/>
              <a:ext cx="4155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5"/>
            <p:cNvSpPr/>
            <p:nvPr/>
          </p:nvSpPr>
          <p:spPr>
            <a:xfrm>
              <a:off x="973809" y="3495350"/>
              <a:ext cx="5802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5"/>
            <p:cNvSpPr/>
            <p:nvPr/>
          </p:nvSpPr>
          <p:spPr>
            <a:xfrm>
              <a:off x="994246" y="3804275"/>
              <a:ext cx="675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5"/>
            <p:cNvSpPr/>
            <p:nvPr/>
          </p:nvSpPr>
          <p:spPr>
            <a:xfrm>
              <a:off x="994246" y="4148775"/>
              <a:ext cx="675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5"/>
            <p:cNvSpPr/>
            <p:nvPr/>
          </p:nvSpPr>
          <p:spPr>
            <a:xfrm>
              <a:off x="994246" y="4456050"/>
              <a:ext cx="675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5"/>
            <p:cNvSpPr/>
            <p:nvPr/>
          </p:nvSpPr>
          <p:spPr>
            <a:xfrm>
              <a:off x="1439171" y="3152500"/>
              <a:ext cx="3783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5"/>
            <p:cNvSpPr/>
            <p:nvPr/>
          </p:nvSpPr>
          <p:spPr>
            <a:xfrm>
              <a:off x="1629567" y="3478388"/>
              <a:ext cx="3783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5"/>
            <p:cNvSpPr/>
            <p:nvPr/>
          </p:nvSpPr>
          <p:spPr>
            <a:xfrm>
              <a:off x="1740173" y="3804300"/>
              <a:ext cx="232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5"/>
            <p:cNvSpPr/>
            <p:nvPr/>
          </p:nvSpPr>
          <p:spPr>
            <a:xfrm>
              <a:off x="1740173" y="4456100"/>
              <a:ext cx="232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5"/>
            <p:cNvSpPr/>
            <p:nvPr/>
          </p:nvSpPr>
          <p:spPr>
            <a:xfrm>
              <a:off x="757650" y="2182588"/>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5"/>
            <p:cNvSpPr/>
            <p:nvPr/>
          </p:nvSpPr>
          <p:spPr>
            <a:xfrm>
              <a:off x="757650" y="2512250"/>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5"/>
            <p:cNvSpPr/>
            <p:nvPr/>
          </p:nvSpPr>
          <p:spPr>
            <a:xfrm>
              <a:off x="1445575" y="2509300"/>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5"/>
            <p:cNvSpPr/>
            <p:nvPr/>
          </p:nvSpPr>
          <p:spPr>
            <a:xfrm>
              <a:off x="1344900" y="2841925"/>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5"/>
            <p:cNvSpPr/>
            <p:nvPr/>
          </p:nvSpPr>
          <p:spPr>
            <a:xfrm>
              <a:off x="1740250" y="4148775"/>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5"/>
            <p:cNvSpPr/>
            <p:nvPr/>
          </p:nvSpPr>
          <p:spPr>
            <a:xfrm>
              <a:off x="2043300" y="4456050"/>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7" name="Google Shape;797;p45"/>
          <p:cNvSpPr txBox="1"/>
          <p:nvPr/>
        </p:nvSpPr>
        <p:spPr>
          <a:xfrm>
            <a:off x="8013875" y="4044900"/>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801"/>
        <p:cNvGrpSpPr/>
        <p:nvPr/>
      </p:nvGrpSpPr>
      <p:grpSpPr>
        <a:xfrm>
          <a:off x="0" y="0"/>
          <a:ext cx="0" cy="0"/>
          <a:chOff x="0" y="0"/>
          <a:chExt cx="0" cy="0"/>
        </a:xfrm>
      </p:grpSpPr>
      <p:sp>
        <p:nvSpPr>
          <p:cNvPr id="802" name="Google Shape;802;p46"/>
          <p:cNvSpPr txBox="1">
            <a:spLocks noGrp="1"/>
          </p:cNvSpPr>
          <p:nvPr>
            <p:ph type="subTitle" idx="1"/>
          </p:nvPr>
        </p:nvSpPr>
        <p:spPr>
          <a:xfrm>
            <a:off x="2687414" y="1600950"/>
            <a:ext cx="5743500" cy="186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that can inspire the reader.”</a:t>
            </a:r>
            <a:endParaRPr/>
          </a:p>
        </p:txBody>
      </p:sp>
      <p:sp>
        <p:nvSpPr>
          <p:cNvPr id="803" name="Google Shape;803;p46"/>
          <p:cNvSpPr txBox="1">
            <a:spLocks noGrp="1"/>
          </p:cNvSpPr>
          <p:nvPr>
            <p:ph type="title"/>
          </p:nvPr>
        </p:nvSpPr>
        <p:spPr>
          <a:xfrm>
            <a:off x="2687525" y="3464250"/>
            <a:ext cx="5743500" cy="661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grpSp>
        <p:nvGrpSpPr>
          <p:cNvPr id="804" name="Google Shape;804;p46"/>
          <p:cNvGrpSpPr/>
          <p:nvPr/>
        </p:nvGrpSpPr>
        <p:grpSpPr>
          <a:xfrm>
            <a:off x="358925" y="1867675"/>
            <a:ext cx="2142175" cy="2736325"/>
            <a:chOff x="358925" y="1867675"/>
            <a:chExt cx="2142175" cy="2736325"/>
          </a:xfrm>
        </p:grpSpPr>
        <p:sp>
          <p:nvSpPr>
            <p:cNvPr id="805" name="Google Shape;805;p46"/>
            <p:cNvSpPr/>
            <p:nvPr/>
          </p:nvSpPr>
          <p:spPr>
            <a:xfrm>
              <a:off x="358925" y="1876250"/>
              <a:ext cx="2910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6"/>
            <p:cNvSpPr/>
            <p:nvPr/>
          </p:nvSpPr>
          <p:spPr>
            <a:xfrm>
              <a:off x="757650" y="1867675"/>
              <a:ext cx="291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6"/>
            <p:cNvSpPr/>
            <p:nvPr/>
          </p:nvSpPr>
          <p:spPr>
            <a:xfrm>
              <a:off x="358925" y="2188475"/>
              <a:ext cx="2910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6"/>
            <p:cNvSpPr/>
            <p:nvPr/>
          </p:nvSpPr>
          <p:spPr>
            <a:xfrm>
              <a:off x="358925" y="2515188"/>
              <a:ext cx="2910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6"/>
            <p:cNvSpPr/>
            <p:nvPr/>
          </p:nvSpPr>
          <p:spPr>
            <a:xfrm>
              <a:off x="358925" y="2841925"/>
              <a:ext cx="2910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6"/>
            <p:cNvSpPr/>
            <p:nvPr/>
          </p:nvSpPr>
          <p:spPr>
            <a:xfrm>
              <a:off x="709062" y="2841925"/>
              <a:ext cx="297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6"/>
            <p:cNvSpPr/>
            <p:nvPr/>
          </p:nvSpPr>
          <p:spPr>
            <a:xfrm>
              <a:off x="1059518" y="2841925"/>
              <a:ext cx="2328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6"/>
            <p:cNvSpPr/>
            <p:nvPr/>
          </p:nvSpPr>
          <p:spPr>
            <a:xfrm>
              <a:off x="358925" y="3152500"/>
              <a:ext cx="2685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6"/>
            <p:cNvSpPr/>
            <p:nvPr/>
          </p:nvSpPr>
          <p:spPr>
            <a:xfrm>
              <a:off x="358925" y="3495350"/>
              <a:ext cx="268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6"/>
            <p:cNvSpPr/>
            <p:nvPr/>
          </p:nvSpPr>
          <p:spPr>
            <a:xfrm>
              <a:off x="358925" y="3804275"/>
              <a:ext cx="2685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6"/>
            <p:cNvSpPr/>
            <p:nvPr/>
          </p:nvSpPr>
          <p:spPr>
            <a:xfrm>
              <a:off x="358925" y="4113200"/>
              <a:ext cx="268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6"/>
            <p:cNvSpPr/>
            <p:nvPr/>
          </p:nvSpPr>
          <p:spPr>
            <a:xfrm>
              <a:off x="709062" y="3152500"/>
              <a:ext cx="214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6"/>
            <p:cNvSpPr/>
            <p:nvPr/>
          </p:nvSpPr>
          <p:spPr>
            <a:xfrm>
              <a:off x="683525" y="3495350"/>
              <a:ext cx="2148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6"/>
            <p:cNvSpPr/>
            <p:nvPr/>
          </p:nvSpPr>
          <p:spPr>
            <a:xfrm>
              <a:off x="709062" y="3804275"/>
              <a:ext cx="2148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6"/>
            <p:cNvSpPr/>
            <p:nvPr/>
          </p:nvSpPr>
          <p:spPr>
            <a:xfrm>
              <a:off x="709062" y="4130163"/>
              <a:ext cx="214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6"/>
            <p:cNvSpPr/>
            <p:nvPr/>
          </p:nvSpPr>
          <p:spPr>
            <a:xfrm>
              <a:off x="709062" y="4456050"/>
              <a:ext cx="2148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6"/>
            <p:cNvSpPr/>
            <p:nvPr/>
          </p:nvSpPr>
          <p:spPr>
            <a:xfrm>
              <a:off x="973809" y="3152500"/>
              <a:ext cx="4155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6"/>
            <p:cNvSpPr/>
            <p:nvPr/>
          </p:nvSpPr>
          <p:spPr>
            <a:xfrm>
              <a:off x="973809" y="3495350"/>
              <a:ext cx="5802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6"/>
            <p:cNvSpPr/>
            <p:nvPr/>
          </p:nvSpPr>
          <p:spPr>
            <a:xfrm>
              <a:off x="994246" y="3804275"/>
              <a:ext cx="675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6"/>
            <p:cNvSpPr/>
            <p:nvPr/>
          </p:nvSpPr>
          <p:spPr>
            <a:xfrm>
              <a:off x="994246" y="4148775"/>
              <a:ext cx="675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6"/>
            <p:cNvSpPr/>
            <p:nvPr/>
          </p:nvSpPr>
          <p:spPr>
            <a:xfrm>
              <a:off x="994246" y="4456050"/>
              <a:ext cx="675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6"/>
            <p:cNvSpPr/>
            <p:nvPr/>
          </p:nvSpPr>
          <p:spPr>
            <a:xfrm>
              <a:off x="1439171" y="3152500"/>
              <a:ext cx="3783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6"/>
            <p:cNvSpPr/>
            <p:nvPr/>
          </p:nvSpPr>
          <p:spPr>
            <a:xfrm>
              <a:off x="1629567" y="3478388"/>
              <a:ext cx="3783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6"/>
            <p:cNvSpPr/>
            <p:nvPr/>
          </p:nvSpPr>
          <p:spPr>
            <a:xfrm>
              <a:off x="1740173" y="3804300"/>
              <a:ext cx="232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6"/>
            <p:cNvSpPr/>
            <p:nvPr/>
          </p:nvSpPr>
          <p:spPr>
            <a:xfrm>
              <a:off x="1740173" y="4456100"/>
              <a:ext cx="232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6"/>
            <p:cNvSpPr/>
            <p:nvPr/>
          </p:nvSpPr>
          <p:spPr>
            <a:xfrm>
              <a:off x="757650" y="2182588"/>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6"/>
            <p:cNvSpPr/>
            <p:nvPr/>
          </p:nvSpPr>
          <p:spPr>
            <a:xfrm>
              <a:off x="757650" y="2512250"/>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6"/>
            <p:cNvSpPr/>
            <p:nvPr/>
          </p:nvSpPr>
          <p:spPr>
            <a:xfrm>
              <a:off x="1445575" y="2509300"/>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6"/>
            <p:cNvSpPr/>
            <p:nvPr/>
          </p:nvSpPr>
          <p:spPr>
            <a:xfrm>
              <a:off x="1344900" y="2841925"/>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6"/>
            <p:cNvSpPr/>
            <p:nvPr/>
          </p:nvSpPr>
          <p:spPr>
            <a:xfrm>
              <a:off x="1740250" y="4148775"/>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6"/>
            <p:cNvSpPr/>
            <p:nvPr/>
          </p:nvSpPr>
          <p:spPr>
            <a:xfrm>
              <a:off x="2043300" y="4456050"/>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 name="Google Shape;836;p46"/>
          <p:cNvSpPr txBox="1"/>
          <p:nvPr/>
        </p:nvSpPr>
        <p:spPr>
          <a:xfrm>
            <a:off x="226313" y="296375"/>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837" name="Google Shape;837;p46"/>
          <p:cNvSpPr txBox="1"/>
          <p:nvPr/>
        </p:nvSpPr>
        <p:spPr>
          <a:xfrm>
            <a:off x="7343775" y="4152900"/>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838" name="Google Shape;838;p46"/>
          <p:cNvSpPr txBox="1"/>
          <p:nvPr/>
        </p:nvSpPr>
        <p:spPr>
          <a:xfrm>
            <a:off x="7951750" y="436590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839" name="Google Shape;839;p46"/>
          <p:cNvSpPr txBox="1"/>
          <p:nvPr/>
        </p:nvSpPr>
        <p:spPr>
          <a:xfrm>
            <a:off x="670663" y="51105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843"/>
        <p:cNvGrpSpPr/>
        <p:nvPr/>
      </p:nvGrpSpPr>
      <p:grpSpPr>
        <a:xfrm>
          <a:off x="0" y="0"/>
          <a:ext cx="0" cy="0"/>
          <a:chOff x="0" y="0"/>
          <a:chExt cx="0" cy="0"/>
        </a:xfrm>
      </p:grpSpPr>
      <p:pic>
        <p:nvPicPr>
          <p:cNvPr id="844" name="Google Shape;844;p47"/>
          <p:cNvPicPr preferRelativeResize="0">
            <a:picLocks noGrp="1"/>
          </p:cNvPicPr>
          <p:nvPr>
            <p:ph type="pic" idx="2"/>
          </p:nvPr>
        </p:nvPicPr>
        <p:blipFill rotWithShape="1">
          <a:blip r:embed="rId3">
            <a:alphaModFix/>
          </a:blip>
          <a:srcRect t="7692" b="7683"/>
          <a:stretch/>
        </p:blipFill>
        <p:spPr>
          <a:xfrm>
            <a:off x="-25" y="-13725"/>
            <a:ext cx="9143997" cy="5157301"/>
          </a:xfrm>
          <a:prstGeom prst="rect">
            <a:avLst/>
          </a:prstGeom>
        </p:spPr>
      </p:pic>
      <p:sp>
        <p:nvSpPr>
          <p:cNvPr id="845" name="Google Shape;845;p47"/>
          <p:cNvSpPr txBox="1">
            <a:spLocks noGrp="1"/>
          </p:cNvSpPr>
          <p:nvPr>
            <p:ph type="title"/>
          </p:nvPr>
        </p:nvSpPr>
        <p:spPr>
          <a:xfrm>
            <a:off x="720000" y="40144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a:t>
            </a:r>
            <a:r>
              <a:rPr lang="en">
                <a:solidFill>
                  <a:schemeClr val="accent4"/>
                </a:solidFill>
              </a:rPr>
              <a:t>thousand words</a:t>
            </a:r>
            <a:endParaRPr>
              <a:solidFill>
                <a:schemeClr val="accent4"/>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849"/>
        <p:cNvGrpSpPr/>
        <p:nvPr/>
      </p:nvGrpSpPr>
      <p:grpSpPr>
        <a:xfrm>
          <a:off x="0" y="0"/>
          <a:ext cx="0" cy="0"/>
          <a:chOff x="0" y="0"/>
          <a:chExt cx="0" cy="0"/>
        </a:xfrm>
      </p:grpSpPr>
      <p:pic>
        <p:nvPicPr>
          <p:cNvPr id="850" name="Google Shape;850;p48"/>
          <p:cNvPicPr preferRelativeResize="0">
            <a:picLocks noGrp="1"/>
          </p:cNvPicPr>
          <p:nvPr>
            <p:ph type="pic" idx="2"/>
          </p:nvPr>
        </p:nvPicPr>
        <p:blipFill rotWithShape="1">
          <a:blip r:embed="rId3">
            <a:alphaModFix/>
          </a:blip>
          <a:srcRect l="26186" r="26191"/>
          <a:stretch/>
        </p:blipFill>
        <p:spPr>
          <a:xfrm>
            <a:off x="4783250" y="532063"/>
            <a:ext cx="2910024" cy="4075775"/>
          </a:xfrm>
          <a:prstGeom prst="rect">
            <a:avLst/>
          </a:prstGeom>
        </p:spPr>
      </p:pic>
      <p:sp>
        <p:nvSpPr>
          <p:cNvPr id="851" name="Google Shape;851;p48"/>
          <p:cNvSpPr txBox="1">
            <a:spLocks noGrp="1"/>
          </p:cNvSpPr>
          <p:nvPr>
            <p:ph type="title"/>
          </p:nvPr>
        </p:nvSpPr>
        <p:spPr>
          <a:xfrm>
            <a:off x="713225" y="535650"/>
            <a:ext cx="3165900" cy="237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solidFill>
                  <a:schemeClr val="accent4"/>
                </a:solidFill>
              </a:rPr>
              <a:t>the concept</a:t>
            </a:r>
            <a:endParaRPr>
              <a:solidFill>
                <a:schemeClr val="accent4"/>
              </a:solidFill>
            </a:endParaRPr>
          </a:p>
        </p:txBody>
      </p:sp>
      <p:sp>
        <p:nvSpPr>
          <p:cNvPr id="852" name="Google Shape;852;p48"/>
          <p:cNvSpPr txBox="1">
            <a:spLocks noGrp="1"/>
          </p:cNvSpPr>
          <p:nvPr>
            <p:ph type="subTitle" idx="1"/>
          </p:nvPr>
        </p:nvSpPr>
        <p:spPr>
          <a:xfrm>
            <a:off x="713225" y="2914050"/>
            <a:ext cx="3165900" cy="169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
        <p:nvSpPr>
          <p:cNvPr id="853" name="Google Shape;853;p48"/>
          <p:cNvSpPr txBox="1"/>
          <p:nvPr/>
        </p:nvSpPr>
        <p:spPr>
          <a:xfrm>
            <a:off x="8013875" y="4044900"/>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2"/>
                </a:solidFill>
                <a:latin typeface="Comfortaa"/>
                <a:ea typeface="Comfortaa"/>
                <a:cs typeface="Comfortaa"/>
                <a:sym typeface="Comfortaa"/>
              </a:rPr>
              <a:t>*</a:t>
            </a:r>
            <a:endParaRPr sz="9600">
              <a:solidFill>
                <a:schemeClr val="accent2"/>
              </a:solidFill>
              <a:latin typeface="Comfortaa"/>
              <a:ea typeface="Comfortaa"/>
              <a:cs typeface="Comfortaa"/>
              <a:sym typeface="Comfortaa"/>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857"/>
        <p:cNvGrpSpPr/>
        <p:nvPr/>
      </p:nvGrpSpPr>
      <p:grpSpPr>
        <a:xfrm>
          <a:off x="0" y="0"/>
          <a:ext cx="0" cy="0"/>
          <a:chOff x="0" y="0"/>
          <a:chExt cx="0" cy="0"/>
        </a:xfrm>
      </p:grpSpPr>
      <p:sp>
        <p:nvSpPr>
          <p:cNvPr id="858" name="Google Shape;858;p49"/>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Practical </a:t>
            </a:r>
            <a:r>
              <a:rPr lang="en">
                <a:solidFill>
                  <a:schemeClr val="accent4"/>
                </a:solidFill>
              </a:rPr>
              <a:t>exercise </a:t>
            </a:r>
            <a:r>
              <a:rPr lang="en">
                <a:solidFill>
                  <a:schemeClr val="lt2"/>
                </a:solidFill>
              </a:rPr>
              <a:t>04</a:t>
            </a:r>
            <a:endParaRPr>
              <a:solidFill>
                <a:schemeClr val="lt2"/>
              </a:solidFill>
            </a:endParaRPr>
          </a:p>
        </p:txBody>
      </p:sp>
      <p:grpSp>
        <p:nvGrpSpPr>
          <p:cNvPr id="859" name="Google Shape;859;p49"/>
          <p:cNvGrpSpPr/>
          <p:nvPr/>
        </p:nvGrpSpPr>
        <p:grpSpPr>
          <a:xfrm>
            <a:off x="321967" y="1337250"/>
            <a:ext cx="2415354" cy="3413475"/>
            <a:chOff x="719992" y="1135488"/>
            <a:chExt cx="2415354" cy="3413475"/>
          </a:xfrm>
        </p:grpSpPr>
        <p:sp>
          <p:nvSpPr>
            <p:cNvPr id="860" name="Google Shape;860;p49"/>
            <p:cNvSpPr/>
            <p:nvPr/>
          </p:nvSpPr>
          <p:spPr>
            <a:xfrm>
              <a:off x="719992" y="114406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9"/>
            <p:cNvSpPr/>
            <p:nvPr/>
          </p:nvSpPr>
          <p:spPr>
            <a:xfrm>
              <a:off x="1206317" y="1135488"/>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9"/>
            <p:cNvSpPr/>
            <p:nvPr/>
          </p:nvSpPr>
          <p:spPr>
            <a:xfrm>
              <a:off x="719992" y="145628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9"/>
            <p:cNvSpPr/>
            <p:nvPr/>
          </p:nvSpPr>
          <p:spPr>
            <a:xfrm>
              <a:off x="719992" y="1783000"/>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9"/>
            <p:cNvSpPr/>
            <p:nvPr/>
          </p:nvSpPr>
          <p:spPr>
            <a:xfrm>
              <a:off x="719992" y="2109738"/>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9"/>
            <p:cNvSpPr/>
            <p:nvPr/>
          </p:nvSpPr>
          <p:spPr>
            <a:xfrm>
              <a:off x="1154846" y="2109738"/>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9"/>
            <p:cNvSpPr/>
            <p:nvPr/>
          </p:nvSpPr>
          <p:spPr>
            <a:xfrm>
              <a:off x="1689227" y="210973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9"/>
            <p:cNvSpPr/>
            <p:nvPr/>
          </p:nvSpPr>
          <p:spPr>
            <a:xfrm>
              <a:off x="719992" y="242031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9"/>
            <p:cNvSpPr/>
            <p:nvPr/>
          </p:nvSpPr>
          <p:spPr>
            <a:xfrm>
              <a:off x="719992" y="2763163"/>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9"/>
            <p:cNvSpPr/>
            <p:nvPr/>
          </p:nvSpPr>
          <p:spPr>
            <a:xfrm>
              <a:off x="719992" y="30720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9"/>
            <p:cNvSpPr/>
            <p:nvPr/>
          </p:nvSpPr>
          <p:spPr>
            <a:xfrm>
              <a:off x="719992" y="3381013"/>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9"/>
            <p:cNvSpPr/>
            <p:nvPr/>
          </p:nvSpPr>
          <p:spPr>
            <a:xfrm>
              <a:off x="733714" y="41619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9"/>
            <p:cNvSpPr/>
            <p:nvPr/>
          </p:nvSpPr>
          <p:spPr>
            <a:xfrm>
              <a:off x="1154846" y="2420313"/>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9"/>
            <p:cNvSpPr/>
            <p:nvPr/>
          </p:nvSpPr>
          <p:spPr>
            <a:xfrm>
              <a:off x="1115907" y="276316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9"/>
            <p:cNvSpPr/>
            <p:nvPr/>
          </p:nvSpPr>
          <p:spPr>
            <a:xfrm>
              <a:off x="1154846" y="30720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9"/>
            <p:cNvSpPr/>
            <p:nvPr/>
          </p:nvSpPr>
          <p:spPr>
            <a:xfrm>
              <a:off x="1154846" y="3397975"/>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9"/>
            <p:cNvSpPr/>
            <p:nvPr/>
          </p:nvSpPr>
          <p:spPr>
            <a:xfrm>
              <a:off x="1154846" y="3723863"/>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9"/>
            <p:cNvSpPr/>
            <p:nvPr/>
          </p:nvSpPr>
          <p:spPr>
            <a:xfrm>
              <a:off x="1558536" y="2420313"/>
              <a:ext cx="6333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9"/>
            <p:cNvSpPr/>
            <p:nvPr/>
          </p:nvSpPr>
          <p:spPr>
            <a:xfrm>
              <a:off x="1558536" y="2763163"/>
              <a:ext cx="884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9"/>
            <p:cNvSpPr/>
            <p:nvPr/>
          </p:nvSpPr>
          <p:spPr>
            <a:xfrm>
              <a:off x="1589699" y="3072088"/>
              <a:ext cx="1029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9"/>
            <p:cNvSpPr/>
            <p:nvPr/>
          </p:nvSpPr>
          <p:spPr>
            <a:xfrm>
              <a:off x="1589699" y="3416588"/>
              <a:ext cx="1029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9"/>
            <p:cNvSpPr/>
            <p:nvPr/>
          </p:nvSpPr>
          <p:spPr>
            <a:xfrm>
              <a:off x="1589699" y="3723863"/>
              <a:ext cx="1029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9"/>
            <p:cNvSpPr/>
            <p:nvPr/>
          </p:nvSpPr>
          <p:spPr>
            <a:xfrm>
              <a:off x="2268127" y="2420313"/>
              <a:ext cx="576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9"/>
            <p:cNvSpPr/>
            <p:nvPr/>
          </p:nvSpPr>
          <p:spPr>
            <a:xfrm>
              <a:off x="2558446" y="2746200"/>
              <a:ext cx="576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9"/>
            <p:cNvSpPr/>
            <p:nvPr/>
          </p:nvSpPr>
          <p:spPr>
            <a:xfrm>
              <a:off x="2727100" y="307211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9"/>
            <p:cNvSpPr/>
            <p:nvPr/>
          </p:nvSpPr>
          <p:spPr>
            <a:xfrm>
              <a:off x="2727100" y="3723913"/>
              <a:ext cx="354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9"/>
            <p:cNvSpPr/>
            <p:nvPr/>
          </p:nvSpPr>
          <p:spPr>
            <a:xfrm>
              <a:off x="733714" y="4401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9"/>
            <p:cNvSpPr/>
            <p:nvPr/>
          </p:nvSpPr>
          <p:spPr>
            <a:xfrm>
              <a:off x="1634836" y="11473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9"/>
            <p:cNvSpPr/>
            <p:nvPr/>
          </p:nvSpPr>
          <p:spPr>
            <a:xfrm>
              <a:off x="1206336" y="145631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9"/>
            <p:cNvSpPr/>
            <p:nvPr/>
          </p:nvSpPr>
          <p:spPr>
            <a:xfrm>
              <a:off x="1939636" y="14521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9"/>
            <p:cNvSpPr/>
            <p:nvPr/>
          </p:nvSpPr>
          <p:spPr>
            <a:xfrm>
              <a:off x="1206329" y="17830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9"/>
            <p:cNvSpPr/>
            <p:nvPr/>
          </p:nvSpPr>
          <p:spPr>
            <a:xfrm>
              <a:off x="2124079" y="210767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9"/>
            <p:cNvSpPr/>
            <p:nvPr/>
          </p:nvSpPr>
          <p:spPr>
            <a:xfrm>
              <a:off x="2727104" y="34165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9"/>
            <p:cNvSpPr/>
            <p:nvPr/>
          </p:nvSpPr>
          <p:spPr>
            <a:xfrm>
              <a:off x="1154861" y="43756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9"/>
            <p:cNvSpPr/>
            <p:nvPr/>
          </p:nvSpPr>
          <p:spPr>
            <a:xfrm>
              <a:off x="1154861" y="41455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 name="Google Shape;895;p49"/>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Write a Java program to print the sum (addition), multiplication, subtraction, division and remainder of two numbers.</a:t>
            </a:r>
            <a:endParaRPr/>
          </a:p>
          <a:p>
            <a:pPr marL="457200" lvl="0" indent="0" algn="l" rtl="0">
              <a:spcBef>
                <a:spcPts val="0"/>
              </a:spcBef>
              <a:spcAft>
                <a:spcPts val="0"/>
              </a:spcAft>
              <a:buNone/>
            </a:pPr>
            <a:r>
              <a:rPr lang="en">
                <a:solidFill>
                  <a:schemeClr val="dk2"/>
                </a:solidFill>
              </a:rPr>
              <a:t>Test data</a:t>
            </a:r>
            <a:r>
              <a:rPr lang="en"/>
              <a:t>:</a:t>
            </a:r>
            <a:endParaRPr/>
          </a:p>
          <a:p>
            <a:pPr marL="457200" lvl="0" indent="0" algn="l" rtl="0">
              <a:spcBef>
                <a:spcPts val="0"/>
              </a:spcBef>
              <a:spcAft>
                <a:spcPts val="0"/>
              </a:spcAft>
              <a:buNone/>
            </a:pPr>
            <a:r>
              <a:rPr lang="en">
                <a:solidFill>
                  <a:schemeClr val="accent2"/>
                </a:solidFill>
              </a:rPr>
              <a:t>Input first number</a:t>
            </a:r>
            <a:r>
              <a:rPr lang="en"/>
              <a:t>: 200</a:t>
            </a:r>
            <a:endParaRPr/>
          </a:p>
          <a:p>
            <a:pPr marL="457200" lvl="0" indent="0" algn="l" rtl="0">
              <a:spcBef>
                <a:spcPts val="0"/>
              </a:spcBef>
              <a:spcAft>
                <a:spcPts val="0"/>
              </a:spcAft>
              <a:buNone/>
            </a:pPr>
            <a:r>
              <a:rPr lang="en">
                <a:solidFill>
                  <a:schemeClr val="accent3"/>
                </a:solidFill>
              </a:rPr>
              <a:t>Input second number</a:t>
            </a:r>
            <a:r>
              <a:rPr lang="en"/>
              <a:t>: 55</a:t>
            </a:r>
            <a:endParaRPr/>
          </a:p>
          <a:p>
            <a:pPr marL="457200" lvl="0" indent="0" algn="l" rtl="0">
              <a:spcBef>
                <a:spcPts val="0"/>
              </a:spcBef>
              <a:spcAft>
                <a:spcPts val="0"/>
              </a:spcAft>
              <a:buNone/>
            </a:pPr>
            <a:r>
              <a:rPr lang="en">
                <a:solidFill>
                  <a:schemeClr val="accent4"/>
                </a:solidFill>
              </a:rPr>
              <a:t>Expected Output</a:t>
            </a:r>
            <a:r>
              <a:rPr lang="en"/>
              <a:t>:</a:t>
            </a:r>
            <a:endParaRPr/>
          </a:p>
          <a:p>
            <a:pPr marL="914400" lvl="0" indent="0" algn="l" rtl="0">
              <a:spcBef>
                <a:spcPts val="0"/>
              </a:spcBef>
              <a:spcAft>
                <a:spcPts val="0"/>
              </a:spcAft>
              <a:buNone/>
            </a:pPr>
            <a:r>
              <a:rPr lang="en"/>
              <a:t>200 + 55 = 255</a:t>
            </a:r>
            <a:endParaRPr/>
          </a:p>
          <a:p>
            <a:pPr marL="914400" lvl="0" indent="0" algn="l" rtl="0">
              <a:spcBef>
                <a:spcPts val="0"/>
              </a:spcBef>
              <a:spcAft>
                <a:spcPts val="0"/>
              </a:spcAft>
              <a:buNone/>
            </a:pPr>
            <a:r>
              <a:rPr lang="en"/>
              <a:t>200 - 55 = 145</a:t>
            </a:r>
            <a:endParaRPr/>
          </a:p>
          <a:p>
            <a:pPr marL="914400" lvl="0" indent="0" algn="l" rtl="0">
              <a:spcBef>
                <a:spcPts val="0"/>
              </a:spcBef>
              <a:spcAft>
                <a:spcPts val="0"/>
              </a:spcAft>
              <a:buNone/>
            </a:pPr>
            <a:r>
              <a:rPr lang="en"/>
              <a:t>200 x 55 = 11000</a:t>
            </a:r>
            <a:endParaRPr/>
          </a:p>
          <a:p>
            <a:pPr marL="914400" lvl="0" indent="0" algn="l" rtl="0">
              <a:spcBef>
                <a:spcPts val="0"/>
              </a:spcBef>
              <a:spcAft>
                <a:spcPts val="0"/>
              </a:spcAft>
              <a:buNone/>
            </a:pPr>
            <a:r>
              <a:rPr lang="en"/>
              <a:t>200 / 55 = 3,63</a:t>
            </a:r>
            <a:endParaRPr/>
          </a:p>
          <a:p>
            <a:pPr marL="914400" lvl="0" indent="0" algn="l" rtl="0">
              <a:spcBef>
                <a:spcPts val="0"/>
              </a:spcBef>
              <a:spcAft>
                <a:spcPts val="0"/>
              </a:spcAft>
              <a:buNone/>
            </a:pPr>
            <a:r>
              <a:rPr lang="en"/>
              <a:t>200 mod 5 = 35</a:t>
            </a:r>
            <a:endParaRPr/>
          </a:p>
        </p:txBody>
      </p:sp>
      <p:sp>
        <p:nvSpPr>
          <p:cNvPr id="896" name="Google Shape;896;p49"/>
          <p:cNvSpPr txBox="1"/>
          <p:nvPr/>
        </p:nvSpPr>
        <p:spPr>
          <a:xfrm>
            <a:off x="7064425"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lt2"/>
                </a:solidFill>
                <a:latin typeface="Comfortaa"/>
                <a:ea typeface="Comfortaa"/>
                <a:cs typeface="Comfortaa"/>
                <a:sym typeface="Comfortaa"/>
              </a:rPr>
              <a:t>}</a:t>
            </a:r>
            <a:endParaRPr sz="5000">
              <a:solidFill>
                <a:schemeClr val="lt2"/>
              </a:solidFill>
              <a:latin typeface="Comfortaa"/>
              <a:ea typeface="Comfortaa"/>
              <a:cs typeface="Comfortaa"/>
              <a:sym typeface="Comfortaa"/>
            </a:endParaRPr>
          </a:p>
        </p:txBody>
      </p:sp>
      <p:sp>
        <p:nvSpPr>
          <p:cNvPr id="897" name="Google Shape;897;p49"/>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901"/>
        <p:cNvGrpSpPr/>
        <p:nvPr/>
      </p:nvGrpSpPr>
      <p:grpSpPr>
        <a:xfrm>
          <a:off x="0" y="0"/>
          <a:ext cx="0" cy="0"/>
          <a:chOff x="0" y="0"/>
          <a:chExt cx="0" cy="0"/>
        </a:xfrm>
      </p:grpSpPr>
      <p:sp>
        <p:nvSpPr>
          <p:cNvPr id="902" name="Google Shape;902;p50"/>
          <p:cNvSpPr txBox="1">
            <a:spLocks noGrp="1"/>
          </p:cNvSpPr>
          <p:nvPr>
            <p:ph type="title"/>
          </p:nvPr>
        </p:nvSpPr>
        <p:spPr>
          <a:xfrm>
            <a:off x="1020613" y="1335100"/>
            <a:ext cx="7102800" cy="157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98,300,000</a:t>
            </a:r>
            <a:endParaRPr/>
          </a:p>
        </p:txBody>
      </p:sp>
      <p:sp>
        <p:nvSpPr>
          <p:cNvPr id="903" name="Google Shape;903;p50"/>
          <p:cNvSpPr txBox="1">
            <a:spLocks noGrp="1"/>
          </p:cNvSpPr>
          <p:nvPr>
            <p:ph type="subTitle" idx="1"/>
          </p:nvPr>
        </p:nvSpPr>
        <p:spPr>
          <a:xfrm>
            <a:off x="1020588" y="3094475"/>
            <a:ext cx="7102800" cy="46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&lt; Big numbers catch your audience’s attention &gt;</a:t>
            </a:r>
            <a:endParaRPr/>
          </a:p>
        </p:txBody>
      </p:sp>
      <p:grpSp>
        <p:nvGrpSpPr>
          <p:cNvPr id="904" name="Google Shape;904;p50"/>
          <p:cNvGrpSpPr/>
          <p:nvPr/>
        </p:nvGrpSpPr>
        <p:grpSpPr>
          <a:xfrm>
            <a:off x="350039" y="3944000"/>
            <a:ext cx="2536147" cy="887325"/>
            <a:chOff x="880714" y="3731738"/>
            <a:chExt cx="2536147" cy="887325"/>
          </a:xfrm>
        </p:grpSpPr>
        <p:sp>
          <p:nvSpPr>
            <p:cNvPr id="905" name="Google Shape;905;p50"/>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0"/>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0"/>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0"/>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0"/>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0"/>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0"/>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0"/>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0"/>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0"/>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0"/>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0"/>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0"/>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 name="Google Shape;918;p50"/>
          <p:cNvSpPr txBox="1"/>
          <p:nvPr/>
        </p:nvSpPr>
        <p:spPr>
          <a:xfrm>
            <a:off x="713225" y="1182425"/>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dk2"/>
                </a:solidFill>
                <a:latin typeface="Comfortaa"/>
                <a:ea typeface="Comfortaa"/>
                <a:cs typeface="Comfortaa"/>
                <a:sym typeface="Comfortaa"/>
              </a:rPr>
              <a:t>{</a:t>
            </a:r>
            <a:endParaRPr sz="5000">
              <a:solidFill>
                <a:schemeClr val="dk2"/>
              </a:solidFill>
              <a:latin typeface="Comfortaa"/>
              <a:ea typeface="Comfortaa"/>
              <a:cs typeface="Comfortaa"/>
              <a:sym typeface="Comfortaa"/>
            </a:endParaRPr>
          </a:p>
        </p:txBody>
      </p:sp>
      <p:sp>
        <p:nvSpPr>
          <p:cNvPr id="919" name="Google Shape;919;p50"/>
          <p:cNvSpPr txBox="1"/>
          <p:nvPr/>
        </p:nvSpPr>
        <p:spPr>
          <a:xfrm>
            <a:off x="8123425" y="3844700"/>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5"/>
                </a:solidFill>
                <a:latin typeface="Comfortaa"/>
                <a:ea typeface="Comfortaa"/>
                <a:cs typeface="Comfortaa"/>
                <a:sym typeface="Comfortaa"/>
              </a:rPr>
              <a:t>}</a:t>
            </a:r>
            <a:endParaRPr sz="5000">
              <a:solidFill>
                <a:schemeClr val="accent5"/>
              </a:solidFill>
              <a:latin typeface="Comfortaa"/>
              <a:ea typeface="Comfortaa"/>
              <a:cs typeface="Comfortaa"/>
              <a:sym typeface="Comfortaa"/>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923"/>
        <p:cNvGrpSpPr/>
        <p:nvPr/>
      </p:nvGrpSpPr>
      <p:grpSpPr>
        <a:xfrm>
          <a:off x="0" y="0"/>
          <a:ext cx="0" cy="0"/>
          <a:chOff x="0" y="0"/>
          <a:chExt cx="0" cy="0"/>
        </a:xfrm>
      </p:grpSpPr>
      <p:sp>
        <p:nvSpPr>
          <p:cNvPr id="924" name="Google Shape;924;p51"/>
          <p:cNvSpPr txBox="1">
            <a:spLocks noGrp="1"/>
          </p:cNvSpPr>
          <p:nvPr>
            <p:ph type="subTitle" idx="1"/>
          </p:nvPr>
        </p:nvSpPr>
        <p:spPr>
          <a:xfrm>
            <a:off x="4408555" y="1300670"/>
            <a:ext cx="40221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Jupiter’s rotation period</a:t>
            </a:r>
            <a:endParaRPr/>
          </a:p>
        </p:txBody>
      </p:sp>
      <p:sp>
        <p:nvSpPr>
          <p:cNvPr id="925" name="Google Shape;925;p51"/>
          <p:cNvSpPr txBox="1">
            <a:spLocks noGrp="1"/>
          </p:cNvSpPr>
          <p:nvPr>
            <p:ph type="title"/>
          </p:nvPr>
        </p:nvSpPr>
        <p:spPr>
          <a:xfrm>
            <a:off x="4051975" y="630575"/>
            <a:ext cx="4022100" cy="76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9h 55m 23s</a:t>
            </a:r>
            <a:endParaRPr/>
          </a:p>
        </p:txBody>
      </p:sp>
      <p:sp>
        <p:nvSpPr>
          <p:cNvPr id="926" name="Google Shape;926;p51"/>
          <p:cNvSpPr txBox="1">
            <a:spLocks noGrp="1"/>
          </p:cNvSpPr>
          <p:nvPr>
            <p:ph type="title" idx="2"/>
          </p:nvPr>
        </p:nvSpPr>
        <p:spPr>
          <a:xfrm>
            <a:off x="4051975" y="1982840"/>
            <a:ext cx="4022100" cy="76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333,000</a:t>
            </a:r>
            <a:endParaRPr/>
          </a:p>
        </p:txBody>
      </p:sp>
      <p:sp>
        <p:nvSpPr>
          <p:cNvPr id="927" name="Google Shape;927;p51"/>
          <p:cNvSpPr txBox="1">
            <a:spLocks noGrp="1"/>
          </p:cNvSpPr>
          <p:nvPr>
            <p:ph type="subTitle" idx="3"/>
          </p:nvPr>
        </p:nvSpPr>
        <p:spPr>
          <a:xfrm>
            <a:off x="4408555" y="2652935"/>
            <a:ext cx="40221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 Sun’s mass compared to Earth’s</a:t>
            </a:r>
            <a:endParaRPr/>
          </a:p>
        </p:txBody>
      </p:sp>
      <p:sp>
        <p:nvSpPr>
          <p:cNvPr id="928" name="Google Shape;928;p51"/>
          <p:cNvSpPr txBox="1">
            <a:spLocks noGrp="1"/>
          </p:cNvSpPr>
          <p:nvPr>
            <p:ph type="title" idx="4"/>
          </p:nvPr>
        </p:nvSpPr>
        <p:spPr>
          <a:xfrm>
            <a:off x="4051975" y="3335105"/>
            <a:ext cx="4022100" cy="76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386,000 km</a:t>
            </a:r>
            <a:endParaRPr/>
          </a:p>
        </p:txBody>
      </p:sp>
      <p:sp>
        <p:nvSpPr>
          <p:cNvPr id="929" name="Google Shape;929;p51"/>
          <p:cNvSpPr txBox="1">
            <a:spLocks noGrp="1"/>
          </p:cNvSpPr>
          <p:nvPr>
            <p:ph type="subTitle" idx="5"/>
          </p:nvPr>
        </p:nvSpPr>
        <p:spPr>
          <a:xfrm>
            <a:off x="4408555" y="4005200"/>
            <a:ext cx="40221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Distance between Earth and the Moon</a:t>
            </a:r>
            <a:endParaRPr/>
          </a:p>
        </p:txBody>
      </p:sp>
      <p:grpSp>
        <p:nvGrpSpPr>
          <p:cNvPr id="930" name="Google Shape;930;p51"/>
          <p:cNvGrpSpPr/>
          <p:nvPr/>
        </p:nvGrpSpPr>
        <p:grpSpPr>
          <a:xfrm>
            <a:off x="335642" y="696438"/>
            <a:ext cx="2932044" cy="3907563"/>
            <a:chOff x="335642" y="696438"/>
            <a:chExt cx="2932044" cy="3907563"/>
          </a:xfrm>
        </p:grpSpPr>
        <p:sp>
          <p:nvSpPr>
            <p:cNvPr id="931" name="Google Shape;931;p51"/>
            <p:cNvSpPr/>
            <p:nvPr/>
          </p:nvSpPr>
          <p:spPr>
            <a:xfrm>
              <a:off x="335642" y="70501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1"/>
            <p:cNvSpPr/>
            <p:nvPr/>
          </p:nvSpPr>
          <p:spPr>
            <a:xfrm>
              <a:off x="821967" y="696438"/>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1"/>
            <p:cNvSpPr/>
            <p:nvPr/>
          </p:nvSpPr>
          <p:spPr>
            <a:xfrm>
              <a:off x="335642" y="101723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1"/>
            <p:cNvSpPr/>
            <p:nvPr/>
          </p:nvSpPr>
          <p:spPr>
            <a:xfrm>
              <a:off x="335642" y="1343950"/>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1"/>
            <p:cNvSpPr/>
            <p:nvPr/>
          </p:nvSpPr>
          <p:spPr>
            <a:xfrm>
              <a:off x="335642" y="1670688"/>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1"/>
            <p:cNvSpPr/>
            <p:nvPr/>
          </p:nvSpPr>
          <p:spPr>
            <a:xfrm>
              <a:off x="770496" y="1670688"/>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1"/>
            <p:cNvSpPr/>
            <p:nvPr/>
          </p:nvSpPr>
          <p:spPr>
            <a:xfrm>
              <a:off x="1304877" y="167068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1"/>
            <p:cNvSpPr/>
            <p:nvPr/>
          </p:nvSpPr>
          <p:spPr>
            <a:xfrm>
              <a:off x="335642" y="198126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1"/>
            <p:cNvSpPr/>
            <p:nvPr/>
          </p:nvSpPr>
          <p:spPr>
            <a:xfrm>
              <a:off x="335642" y="2324113"/>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1"/>
            <p:cNvSpPr/>
            <p:nvPr/>
          </p:nvSpPr>
          <p:spPr>
            <a:xfrm>
              <a:off x="335642" y="263303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1"/>
            <p:cNvSpPr/>
            <p:nvPr/>
          </p:nvSpPr>
          <p:spPr>
            <a:xfrm>
              <a:off x="335642" y="2941963"/>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1"/>
            <p:cNvSpPr/>
            <p:nvPr/>
          </p:nvSpPr>
          <p:spPr>
            <a:xfrm>
              <a:off x="349364" y="372293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1"/>
            <p:cNvSpPr/>
            <p:nvPr/>
          </p:nvSpPr>
          <p:spPr>
            <a:xfrm>
              <a:off x="770496" y="1981263"/>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1"/>
            <p:cNvSpPr/>
            <p:nvPr/>
          </p:nvSpPr>
          <p:spPr>
            <a:xfrm>
              <a:off x="731557" y="232411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1"/>
            <p:cNvSpPr/>
            <p:nvPr/>
          </p:nvSpPr>
          <p:spPr>
            <a:xfrm>
              <a:off x="770496" y="263303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1"/>
            <p:cNvSpPr/>
            <p:nvPr/>
          </p:nvSpPr>
          <p:spPr>
            <a:xfrm>
              <a:off x="770496" y="2958925"/>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1"/>
            <p:cNvSpPr/>
            <p:nvPr/>
          </p:nvSpPr>
          <p:spPr>
            <a:xfrm>
              <a:off x="770496" y="3284813"/>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1"/>
            <p:cNvSpPr/>
            <p:nvPr/>
          </p:nvSpPr>
          <p:spPr>
            <a:xfrm>
              <a:off x="1174186" y="1981263"/>
              <a:ext cx="6333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1"/>
            <p:cNvSpPr/>
            <p:nvPr/>
          </p:nvSpPr>
          <p:spPr>
            <a:xfrm>
              <a:off x="1174186" y="2324113"/>
              <a:ext cx="884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1"/>
            <p:cNvSpPr/>
            <p:nvPr/>
          </p:nvSpPr>
          <p:spPr>
            <a:xfrm>
              <a:off x="1205349" y="2633038"/>
              <a:ext cx="1029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1"/>
            <p:cNvSpPr/>
            <p:nvPr/>
          </p:nvSpPr>
          <p:spPr>
            <a:xfrm>
              <a:off x="1205349" y="2977538"/>
              <a:ext cx="1029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1"/>
            <p:cNvSpPr/>
            <p:nvPr/>
          </p:nvSpPr>
          <p:spPr>
            <a:xfrm>
              <a:off x="1205349" y="3284813"/>
              <a:ext cx="1029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1"/>
            <p:cNvSpPr/>
            <p:nvPr/>
          </p:nvSpPr>
          <p:spPr>
            <a:xfrm>
              <a:off x="1883777" y="1981263"/>
              <a:ext cx="576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1"/>
            <p:cNvSpPr/>
            <p:nvPr/>
          </p:nvSpPr>
          <p:spPr>
            <a:xfrm>
              <a:off x="2174096" y="2307150"/>
              <a:ext cx="576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1"/>
            <p:cNvSpPr/>
            <p:nvPr/>
          </p:nvSpPr>
          <p:spPr>
            <a:xfrm>
              <a:off x="2342750" y="263306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1"/>
            <p:cNvSpPr/>
            <p:nvPr/>
          </p:nvSpPr>
          <p:spPr>
            <a:xfrm>
              <a:off x="2342750" y="3284863"/>
              <a:ext cx="354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1"/>
            <p:cNvSpPr/>
            <p:nvPr/>
          </p:nvSpPr>
          <p:spPr>
            <a:xfrm>
              <a:off x="349364" y="396201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1"/>
            <p:cNvSpPr/>
            <p:nvPr/>
          </p:nvSpPr>
          <p:spPr>
            <a:xfrm>
              <a:off x="731557" y="424551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1"/>
            <p:cNvSpPr/>
            <p:nvPr/>
          </p:nvSpPr>
          <p:spPr>
            <a:xfrm>
              <a:off x="1224956" y="4245513"/>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1"/>
            <p:cNvSpPr/>
            <p:nvPr/>
          </p:nvSpPr>
          <p:spPr>
            <a:xfrm>
              <a:off x="1883777" y="4245513"/>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1"/>
            <p:cNvSpPr/>
            <p:nvPr/>
          </p:nvSpPr>
          <p:spPr>
            <a:xfrm>
              <a:off x="2634075" y="4245513"/>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1"/>
            <p:cNvSpPr/>
            <p:nvPr/>
          </p:nvSpPr>
          <p:spPr>
            <a:xfrm>
              <a:off x="731557" y="4454038"/>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1"/>
            <p:cNvSpPr/>
            <p:nvPr/>
          </p:nvSpPr>
          <p:spPr>
            <a:xfrm>
              <a:off x="1224956" y="4454038"/>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1"/>
            <p:cNvSpPr/>
            <p:nvPr/>
          </p:nvSpPr>
          <p:spPr>
            <a:xfrm>
              <a:off x="2169156" y="4454038"/>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1"/>
            <p:cNvSpPr/>
            <p:nvPr/>
          </p:nvSpPr>
          <p:spPr>
            <a:xfrm>
              <a:off x="1250486" y="7083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1"/>
            <p:cNvSpPr/>
            <p:nvPr/>
          </p:nvSpPr>
          <p:spPr>
            <a:xfrm>
              <a:off x="821986" y="10172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1"/>
            <p:cNvSpPr/>
            <p:nvPr/>
          </p:nvSpPr>
          <p:spPr>
            <a:xfrm>
              <a:off x="1555286" y="10131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1"/>
            <p:cNvSpPr/>
            <p:nvPr/>
          </p:nvSpPr>
          <p:spPr>
            <a:xfrm>
              <a:off x="821979" y="13439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1"/>
            <p:cNvSpPr/>
            <p:nvPr/>
          </p:nvSpPr>
          <p:spPr>
            <a:xfrm>
              <a:off x="1739729" y="166862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1"/>
            <p:cNvSpPr/>
            <p:nvPr/>
          </p:nvSpPr>
          <p:spPr>
            <a:xfrm>
              <a:off x="2342754" y="29775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1"/>
            <p:cNvSpPr/>
            <p:nvPr/>
          </p:nvSpPr>
          <p:spPr>
            <a:xfrm>
              <a:off x="2537025" y="1981263"/>
              <a:ext cx="327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1"/>
            <p:cNvSpPr/>
            <p:nvPr/>
          </p:nvSpPr>
          <p:spPr>
            <a:xfrm>
              <a:off x="2805050" y="2633038"/>
              <a:ext cx="327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1"/>
            <p:cNvSpPr/>
            <p:nvPr/>
          </p:nvSpPr>
          <p:spPr>
            <a:xfrm>
              <a:off x="2634386" y="44561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1"/>
            <p:cNvSpPr/>
            <p:nvPr/>
          </p:nvSpPr>
          <p:spPr>
            <a:xfrm>
              <a:off x="770511" y="393657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1"/>
            <p:cNvSpPr/>
            <p:nvPr/>
          </p:nvSpPr>
          <p:spPr>
            <a:xfrm>
              <a:off x="770511" y="370647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979"/>
        <p:cNvGrpSpPr/>
        <p:nvPr/>
      </p:nvGrpSpPr>
      <p:grpSpPr>
        <a:xfrm>
          <a:off x="0" y="0"/>
          <a:ext cx="0" cy="0"/>
          <a:chOff x="0" y="0"/>
          <a:chExt cx="0" cy="0"/>
        </a:xfrm>
      </p:grpSpPr>
      <p:sp>
        <p:nvSpPr>
          <p:cNvPr id="980" name="Google Shape;980;p52"/>
          <p:cNvSpPr txBox="1">
            <a:spLocks noGrp="1"/>
          </p:cNvSpPr>
          <p:nvPr>
            <p:ph type="subTitle" idx="1"/>
          </p:nvPr>
        </p:nvSpPr>
        <p:spPr>
          <a:xfrm>
            <a:off x="980375" y="3439250"/>
            <a:ext cx="2226000" cy="103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a:t>
            </a:r>
            <a:endParaRPr/>
          </a:p>
        </p:txBody>
      </p:sp>
      <p:sp>
        <p:nvSpPr>
          <p:cNvPr id="981" name="Google Shape;981;p52"/>
          <p:cNvSpPr txBox="1">
            <a:spLocks noGrp="1"/>
          </p:cNvSpPr>
          <p:nvPr>
            <p:ph type="subTitle" idx="2"/>
          </p:nvPr>
        </p:nvSpPr>
        <p:spPr>
          <a:xfrm>
            <a:off x="720000" y="2906725"/>
            <a:ext cx="2304000" cy="59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982" name="Google Shape;982;p52"/>
          <p:cNvSpPr txBox="1">
            <a:spLocks noGrp="1"/>
          </p:cNvSpPr>
          <p:nvPr>
            <p:ph type="subTitle" idx="4"/>
          </p:nvPr>
        </p:nvSpPr>
        <p:spPr>
          <a:xfrm>
            <a:off x="3589193" y="3439250"/>
            <a:ext cx="2226000" cy="103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983" name="Google Shape;983;p52"/>
          <p:cNvSpPr txBox="1">
            <a:spLocks noGrp="1"/>
          </p:cNvSpPr>
          <p:nvPr>
            <p:ph type="subTitle" idx="5"/>
          </p:nvPr>
        </p:nvSpPr>
        <p:spPr>
          <a:xfrm>
            <a:off x="3420001" y="2906725"/>
            <a:ext cx="2304000" cy="59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984" name="Google Shape;984;p52"/>
          <p:cNvSpPr txBox="1">
            <a:spLocks noGrp="1"/>
          </p:cNvSpPr>
          <p:nvPr>
            <p:ph type="subTitle" idx="7"/>
          </p:nvPr>
        </p:nvSpPr>
        <p:spPr>
          <a:xfrm>
            <a:off x="6198011" y="3439250"/>
            <a:ext cx="2226000" cy="103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a:t>
            </a:r>
            <a:endParaRPr/>
          </a:p>
        </p:txBody>
      </p:sp>
      <p:sp>
        <p:nvSpPr>
          <p:cNvPr id="985" name="Google Shape;985;p52"/>
          <p:cNvSpPr txBox="1">
            <a:spLocks noGrp="1"/>
          </p:cNvSpPr>
          <p:nvPr>
            <p:ph type="subTitle" idx="8"/>
          </p:nvPr>
        </p:nvSpPr>
        <p:spPr>
          <a:xfrm>
            <a:off x="6120002" y="2906725"/>
            <a:ext cx="2304000" cy="59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986" name="Google Shape;986;p52"/>
          <p:cNvSpPr/>
          <p:nvPr/>
        </p:nvSpPr>
        <p:spPr>
          <a:xfrm>
            <a:off x="721400" y="1402825"/>
            <a:ext cx="1382700" cy="1382700"/>
          </a:xfrm>
          <a:prstGeom prst="donut">
            <a:avLst>
              <a:gd name="adj" fmla="val 11930"/>
            </a:avLst>
          </a:prstGeom>
          <a:solidFill>
            <a:schemeClr val="dk1"/>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flipH="1">
            <a:off x="713877" y="1395200"/>
            <a:ext cx="1397700" cy="1397700"/>
          </a:xfrm>
          <a:prstGeom prst="blockArc">
            <a:avLst>
              <a:gd name="adj1" fmla="val 10798115"/>
              <a:gd name="adj2" fmla="val 16256715"/>
              <a:gd name="adj3" fmla="val 12710"/>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3427613" y="1403075"/>
            <a:ext cx="1382700" cy="1382700"/>
          </a:xfrm>
          <a:prstGeom prst="donut">
            <a:avLst>
              <a:gd name="adj" fmla="val 11930"/>
            </a:avLst>
          </a:prstGeom>
          <a:solidFill>
            <a:schemeClr val="dk1"/>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flipH="1">
            <a:off x="3420089" y="1395450"/>
            <a:ext cx="1397700" cy="1397700"/>
          </a:xfrm>
          <a:prstGeom prst="blockArc">
            <a:avLst>
              <a:gd name="adj1" fmla="val 5400645"/>
              <a:gd name="adj2" fmla="val 16256715"/>
              <a:gd name="adj3" fmla="val 12710"/>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6135725" y="1403200"/>
            <a:ext cx="1382700" cy="1382700"/>
          </a:xfrm>
          <a:prstGeom prst="donut">
            <a:avLst>
              <a:gd name="adj" fmla="val 11930"/>
            </a:avLst>
          </a:prstGeom>
          <a:solidFill>
            <a:schemeClr val="dk1"/>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flipH="1">
            <a:off x="6128202" y="1395575"/>
            <a:ext cx="1397700" cy="1397700"/>
          </a:xfrm>
          <a:prstGeom prst="blockArc">
            <a:avLst>
              <a:gd name="adj1" fmla="val 26082"/>
              <a:gd name="adj2" fmla="val 16256715"/>
              <a:gd name="adj3" fmla="val 12710"/>
            </a:avLst>
          </a:prstGeom>
          <a:solidFill>
            <a:schemeClr val="accen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Let’s use </a:t>
            </a:r>
            <a:r>
              <a:rPr lang="en">
                <a:solidFill>
                  <a:schemeClr val="accent4"/>
                </a:solidFill>
              </a:rPr>
              <a:t>some percentages</a:t>
            </a:r>
            <a:endParaRPr>
              <a:solidFill>
                <a:schemeClr val="accent4"/>
              </a:solidFill>
            </a:endParaRPr>
          </a:p>
        </p:txBody>
      </p:sp>
      <p:sp>
        <p:nvSpPr>
          <p:cNvPr id="993" name="Google Shape;993;p52"/>
          <p:cNvSpPr txBox="1">
            <a:spLocks noGrp="1"/>
          </p:cNvSpPr>
          <p:nvPr>
            <p:ph type="title" idx="3"/>
          </p:nvPr>
        </p:nvSpPr>
        <p:spPr>
          <a:xfrm>
            <a:off x="3590988" y="1890950"/>
            <a:ext cx="10557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994" name="Google Shape;994;p52"/>
          <p:cNvSpPr txBox="1">
            <a:spLocks noGrp="1"/>
          </p:cNvSpPr>
          <p:nvPr>
            <p:ph type="title" idx="6"/>
          </p:nvPr>
        </p:nvSpPr>
        <p:spPr>
          <a:xfrm>
            <a:off x="6296775" y="1891075"/>
            <a:ext cx="10557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995" name="Google Shape;995;p52"/>
          <p:cNvSpPr txBox="1">
            <a:spLocks noGrp="1"/>
          </p:cNvSpPr>
          <p:nvPr>
            <p:ph type="title"/>
          </p:nvPr>
        </p:nvSpPr>
        <p:spPr>
          <a:xfrm>
            <a:off x="884850" y="1890700"/>
            <a:ext cx="10557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996" name="Google Shape;996;p52"/>
          <p:cNvSpPr txBox="1"/>
          <p:nvPr/>
        </p:nvSpPr>
        <p:spPr>
          <a:xfrm>
            <a:off x="8251025" y="1294800"/>
            <a:ext cx="640800" cy="73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3"/>
                </a:solidFill>
                <a:latin typeface="Comfortaa"/>
                <a:ea typeface="Comfortaa"/>
                <a:cs typeface="Comfortaa"/>
                <a:sym typeface="Comfortaa"/>
              </a:rPr>
              <a:t>*</a:t>
            </a:r>
            <a:endParaRPr>
              <a:solidFill>
                <a:schemeClr val="accent3"/>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1000"/>
        <p:cNvGrpSpPr/>
        <p:nvPr/>
      </p:nvGrpSpPr>
      <p:grpSpPr>
        <a:xfrm>
          <a:off x="0" y="0"/>
          <a:ext cx="0" cy="0"/>
          <a:chOff x="0" y="0"/>
          <a:chExt cx="0" cy="0"/>
        </a:xfrm>
      </p:grpSpPr>
      <p:sp>
        <p:nvSpPr>
          <p:cNvPr id="1001" name="Google Shape;1001;p53"/>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Practical </a:t>
            </a:r>
            <a:r>
              <a:rPr lang="en">
                <a:solidFill>
                  <a:schemeClr val="accent4"/>
                </a:solidFill>
              </a:rPr>
              <a:t>exercise </a:t>
            </a:r>
            <a:r>
              <a:rPr lang="en">
                <a:solidFill>
                  <a:schemeClr val="lt2"/>
                </a:solidFill>
              </a:rPr>
              <a:t>05</a:t>
            </a:r>
            <a:endParaRPr>
              <a:solidFill>
                <a:schemeClr val="lt2"/>
              </a:solidFill>
            </a:endParaRPr>
          </a:p>
        </p:txBody>
      </p:sp>
      <p:grpSp>
        <p:nvGrpSpPr>
          <p:cNvPr id="1002" name="Google Shape;1002;p53"/>
          <p:cNvGrpSpPr/>
          <p:nvPr/>
        </p:nvGrpSpPr>
        <p:grpSpPr>
          <a:xfrm>
            <a:off x="714525" y="1769430"/>
            <a:ext cx="2046848" cy="2614559"/>
            <a:chOff x="358925" y="1867675"/>
            <a:chExt cx="2142175" cy="2736325"/>
          </a:xfrm>
        </p:grpSpPr>
        <p:sp>
          <p:nvSpPr>
            <p:cNvPr id="1003" name="Google Shape;1003;p53"/>
            <p:cNvSpPr/>
            <p:nvPr/>
          </p:nvSpPr>
          <p:spPr>
            <a:xfrm>
              <a:off x="358925" y="1876250"/>
              <a:ext cx="2910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3"/>
            <p:cNvSpPr/>
            <p:nvPr/>
          </p:nvSpPr>
          <p:spPr>
            <a:xfrm>
              <a:off x="757650" y="1867675"/>
              <a:ext cx="291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3"/>
            <p:cNvSpPr/>
            <p:nvPr/>
          </p:nvSpPr>
          <p:spPr>
            <a:xfrm>
              <a:off x="358925" y="2188475"/>
              <a:ext cx="2910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3"/>
            <p:cNvSpPr/>
            <p:nvPr/>
          </p:nvSpPr>
          <p:spPr>
            <a:xfrm>
              <a:off x="358925" y="2515188"/>
              <a:ext cx="2910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3"/>
            <p:cNvSpPr/>
            <p:nvPr/>
          </p:nvSpPr>
          <p:spPr>
            <a:xfrm>
              <a:off x="358925" y="2841925"/>
              <a:ext cx="2910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3"/>
            <p:cNvSpPr/>
            <p:nvPr/>
          </p:nvSpPr>
          <p:spPr>
            <a:xfrm>
              <a:off x="709062" y="2841925"/>
              <a:ext cx="297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3"/>
            <p:cNvSpPr/>
            <p:nvPr/>
          </p:nvSpPr>
          <p:spPr>
            <a:xfrm>
              <a:off x="1059518" y="2841925"/>
              <a:ext cx="2328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3"/>
            <p:cNvSpPr/>
            <p:nvPr/>
          </p:nvSpPr>
          <p:spPr>
            <a:xfrm>
              <a:off x="358925" y="3152500"/>
              <a:ext cx="2685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3"/>
            <p:cNvSpPr/>
            <p:nvPr/>
          </p:nvSpPr>
          <p:spPr>
            <a:xfrm>
              <a:off x="358925" y="3495350"/>
              <a:ext cx="268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3"/>
            <p:cNvSpPr/>
            <p:nvPr/>
          </p:nvSpPr>
          <p:spPr>
            <a:xfrm>
              <a:off x="358925" y="3804275"/>
              <a:ext cx="2685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3"/>
            <p:cNvSpPr/>
            <p:nvPr/>
          </p:nvSpPr>
          <p:spPr>
            <a:xfrm>
              <a:off x="358925" y="4113200"/>
              <a:ext cx="268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3"/>
            <p:cNvSpPr/>
            <p:nvPr/>
          </p:nvSpPr>
          <p:spPr>
            <a:xfrm>
              <a:off x="709062" y="3152500"/>
              <a:ext cx="214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3"/>
            <p:cNvSpPr/>
            <p:nvPr/>
          </p:nvSpPr>
          <p:spPr>
            <a:xfrm>
              <a:off x="683525" y="3495350"/>
              <a:ext cx="2148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3"/>
            <p:cNvSpPr/>
            <p:nvPr/>
          </p:nvSpPr>
          <p:spPr>
            <a:xfrm>
              <a:off x="709062" y="3804275"/>
              <a:ext cx="2148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3"/>
            <p:cNvSpPr/>
            <p:nvPr/>
          </p:nvSpPr>
          <p:spPr>
            <a:xfrm>
              <a:off x="709062" y="4130163"/>
              <a:ext cx="214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3"/>
            <p:cNvSpPr/>
            <p:nvPr/>
          </p:nvSpPr>
          <p:spPr>
            <a:xfrm>
              <a:off x="709062" y="4456050"/>
              <a:ext cx="2148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3"/>
            <p:cNvSpPr/>
            <p:nvPr/>
          </p:nvSpPr>
          <p:spPr>
            <a:xfrm>
              <a:off x="973809" y="3152500"/>
              <a:ext cx="4155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3"/>
            <p:cNvSpPr/>
            <p:nvPr/>
          </p:nvSpPr>
          <p:spPr>
            <a:xfrm>
              <a:off x="973809" y="3495350"/>
              <a:ext cx="5802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3"/>
            <p:cNvSpPr/>
            <p:nvPr/>
          </p:nvSpPr>
          <p:spPr>
            <a:xfrm>
              <a:off x="994246" y="3804275"/>
              <a:ext cx="675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3"/>
            <p:cNvSpPr/>
            <p:nvPr/>
          </p:nvSpPr>
          <p:spPr>
            <a:xfrm>
              <a:off x="994246" y="4148775"/>
              <a:ext cx="675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3"/>
            <p:cNvSpPr/>
            <p:nvPr/>
          </p:nvSpPr>
          <p:spPr>
            <a:xfrm>
              <a:off x="994246" y="4456050"/>
              <a:ext cx="675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3"/>
            <p:cNvSpPr/>
            <p:nvPr/>
          </p:nvSpPr>
          <p:spPr>
            <a:xfrm>
              <a:off x="1439171" y="3152500"/>
              <a:ext cx="3783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3"/>
            <p:cNvSpPr/>
            <p:nvPr/>
          </p:nvSpPr>
          <p:spPr>
            <a:xfrm>
              <a:off x="1629567" y="3478388"/>
              <a:ext cx="3783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3"/>
            <p:cNvSpPr/>
            <p:nvPr/>
          </p:nvSpPr>
          <p:spPr>
            <a:xfrm>
              <a:off x="1740173" y="3804300"/>
              <a:ext cx="232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3"/>
            <p:cNvSpPr/>
            <p:nvPr/>
          </p:nvSpPr>
          <p:spPr>
            <a:xfrm>
              <a:off x="1740173" y="4456100"/>
              <a:ext cx="232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3"/>
            <p:cNvSpPr/>
            <p:nvPr/>
          </p:nvSpPr>
          <p:spPr>
            <a:xfrm>
              <a:off x="757650" y="2182588"/>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3"/>
            <p:cNvSpPr/>
            <p:nvPr/>
          </p:nvSpPr>
          <p:spPr>
            <a:xfrm>
              <a:off x="757650" y="2512250"/>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3"/>
            <p:cNvSpPr/>
            <p:nvPr/>
          </p:nvSpPr>
          <p:spPr>
            <a:xfrm>
              <a:off x="1445575" y="2509300"/>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3"/>
            <p:cNvSpPr/>
            <p:nvPr/>
          </p:nvSpPr>
          <p:spPr>
            <a:xfrm>
              <a:off x="1344900" y="2841925"/>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3"/>
            <p:cNvSpPr/>
            <p:nvPr/>
          </p:nvSpPr>
          <p:spPr>
            <a:xfrm>
              <a:off x="1740250" y="4148775"/>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3"/>
            <p:cNvSpPr/>
            <p:nvPr/>
          </p:nvSpPr>
          <p:spPr>
            <a:xfrm>
              <a:off x="2043300" y="4456050"/>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 name="Google Shape;1034;p53"/>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lnSpc>
                <a:spcPct val="163636"/>
              </a:lnSpc>
              <a:spcBef>
                <a:spcPts val="0"/>
              </a:spcBef>
              <a:spcAft>
                <a:spcPts val="0"/>
              </a:spcAft>
              <a:buNone/>
            </a:pPr>
            <a:r>
              <a:rPr lang="en"/>
              <a:t>Write a Java program to convert a binary number into a hexadecimal number.</a:t>
            </a:r>
            <a:endParaRPr u="sng"/>
          </a:p>
          <a:p>
            <a:pPr marL="457200" lvl="0" indent="0" algn="l" rtl="0">
              <a:lnSpc>
                <a:spcPct val="163636"/>
              </a:lnSpc>
              <a:spcBef>
                <a:spcPts val="1200"/>
              </a:spcBef>
              <a:spcAft>
                <a:spcPts val="0"/>
              </a:spcAft>
              <a:buNone/>
            </a:pPr>
            <a:r>
              <a:rPr lang="en">
                <a:solidFill>
                  <a:schemeClr val="dk2"/>
                </a:solidFill>
              </a:rPr>
              <a:t>Input data</a:t>
            </a:r>
            <a:r>
              <a:rPr lang="en"/>
              <a:t>:</a:t>
            </a:r>
            <a:endParaRPr/>
          </a:p>
          <a:p>
            <a:pPr marL="457200" lvl="0" indent="0" algn="l" rtl="0">
              <a:lnSpc>
                <a:spcPct val="163636"/>
              </a:lnSpc>
              <a:spcBef>
                <a:spcPts val="1200"/>
              </a:spcBef>
              <a:spcAft>
                <a:spcPts val="0"/>
              </a:spcAft>
              <a:buNone/>
            </a:pPr>
            <a:r>
              <a:rPr lang="en">
                <a:solidFill>
                  <a:schemeClr val="accent1"/>
                </a:solidFill>
              </a:rPr>
              <a:t>Input a binary number</a:t>
            </a:r>
            <a:r>
              <a:rPr lang="en"/>
              <a:t>: 10010</a:t>
            </a:r>
            <a:endParaRPr/>
          </a:p>
          <a:p>
            <a:pPr marL="457200" lvl="0" indent="0" algn="l" rtl="0">
              <a:lnSpc>
                <a:spcPct val="163636"/>
              </a:lnSpc>
              <a:spcBef>
                <a:spcPts val="1200"/>
              </a:spcBef>
              <a:spcAft>
                <a:spcPts val="0"/>
              </a:spcAft>
              <a:buNone/>
            </a:pPr>
            <a:r>
              <a:rPr lang="en">
                <a:solidFill>
                  <a:schemeClr val="accent2"/>
                </a:solidFill>
              </a:rPr>
              <a:t>Expected output</a:t>
            </a:r>
            <a:r>
              <a:rPr lang="en"/>
              <a:t>:</a:t>
            </a:r>
            <a:endParaRPr/>
          </a:p>
          <a:p>
            <a:pPr marL="914400" lvl="0" indent="0" algn="l" rtl="0">
              <a:spcBef>
                <a:spcPts val="1200"/>
              </a:spcBef>
              <a:spcAft>
                <a:spcPts val="0"/>
              </a:spcAft>
              <a:buNone/>
            </a:pPr>
            <a:r>
              <a:rPr lang="en"/>
              <a:t>Hexadecimal value: D</a:t>
            </a:r>
            <a:endParaRPr/>
          </a:p>
          <a:p>
            <a:pPr marL="0" lvl="0" indent="0" algn="l" rtl="0">
              <a:spcBef>
                <a:spcPts val="0"/>
              </a:spcBef>
              <a:spcAft>
                <a:spcPts val="0"/>
              </a:spcAft>
              <a:buNone/>
            </a:pPr>
            <a:endParaRPr/>
          </a:p>
        </p:txBody>
      </p:sp>
      <p:sp>
        <p:nvSpPr>
          <p:cNvPr id="1035" name="Google Shape;1035;p53"/>
          <p:cNvSpPr txBox="1"/>
          <p:nvPr/>
        </p:nvSpPr>
        <p:spPr>
          <a:xfrm>
            <a:off x="8013875" y="4044900"/>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dk2"/>
                </a:solidFill>
                <a:latin typeface="Comfortaa"/>
                <a:ea typeface="Comfortaa"/>
                <a:cs typeface="Comfortaa"/>
                <a:sym typeface="Comfortaa"/>
              </a:rPr>
              <a:t>*</a:t>
            </a:r>
            <a:endParaRPr sz="9600">
              <a:solidFill>
                <a:schemeClr val="dk2"/>
              </a:solidFill>
              <a:latin typeface="Comfortaa"/>
              <a:ea typeface="Comfortaa"/>
              <a:cs typeface="Comfortaa"/>
              <a:sym typeface="Comforta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3"/>
          <p:cNvSpPr txBox="1">
            <a:spLocks noGrp="1"/>
          </p:cNvSpPr>
          <p:nvPr>
            <p:ph type="title"/>
          </p:nvPr>
        </p:nvSpPr>
        <p:spPr>
          <a:xfrm>
            <a:off x="713225" y="445025"/>
            <a:ext cx="771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Table </a:t>
            </a:r>
            <a:r>
              <a:rPr lang="en" b="1">
                <a:solidFill>
                  <a:schemeClr val="accent4"/>
                </a:solidFill>
              </a:rPr>
              <a:t>of contents</a:t>
            </a:r>
            <a:endParaRPr b="1">
              <a:solidFill>
                <a:schemeClr val="accent4"/>
              </a:solidFill>
            </a:endParaRPr>
          </a:p>
        </p:txBody>
      </p:sp>
      <p:sp>
        <p:nvSpPr>
          <p:cNvPr id="310" name="Google Shape;310;p33"/>
          <p:cNvSpPr txBox="1">
            <a:spLocks noGrp="1"/>
          </p:cNvSpPr>
          <p:nvPr>
            <p:ph type="title" idx="4"/>
          </p:nvPr>
        </p:nvSpPr>
        <p:spPr>
          <a:xfrm>
            <a:off x="1869900" y="1470525"/>
            <a:ext cx="602100" cy="39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t>01</a:t>
            </a:r>
            <a:endParaRPr b="1" dirty="0"/>
          </a:p>
        </p:txBody>
      </p:sp>
      <p:sp>
        <p:nvSpPr>
          <p:cNvPr id="311" name="Google Shape;311;p33"/>
          <p:cNvSpPr txBox="1">
            <a:spLocks noGrp="1"/>
          </p:cNvSpPr>
          <p:nvPr>
            <p:ph type="title" idx="5"/>
          </p:nvPr>
        </p:nvSpPr>
        <p:spPr>
          <a:xfrm>
            <a:off x="2194550" y="2086312"/>
            <a:ext cx="602100" cy="39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t>02</a:t>
            </a:r>
            <a:endParaRPr b="1" dirty="0"/>
          </a:p>
        </p:txBody>
      </p:sp>
      <p:sp>
        <p:nvSpPr>
          <p:cNvPr id="312" name="Google Shape;312;p33"/>
          <p:cNvSpPr txBox="1">
            <a:spLocks noGrp="1"/>
          </p:cNvSpPr>
          <p:nvPr>
            <p:ph type="title" idx="6"/>
          </p:nvPr>
        </p:nvSpPr>
        <p:spPr>
          <a:xfrm>
            <a:off x="2891275" y="3494325"/>
            <a:ext cx="602100" cy="32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b="1" dirty="0"/>
              <a:t>04</a:t>
            </a:r>
            <a:endParaRPr b="1" dirty="0"/>
          </a:p>
        </p:txBody>
      </p:sp>
      <p:sp>
        <p:nvSpPr>
          <p:cNvPr id="313" name="Google Shape;313;p33"/>
          <p:cNvSpPr txBox="1">
            <a:spLocks noGrp="1"/>
          </p:cNvSpPr>
          <p:nvPr>
            <p:ph type="subTitle" idx="7"/>
          </p:nvPr>
        </p:nvSpPr>
        <p:spPr>
          <a:xfrm>
            <a:off x="2472000" y="1470525"/>
            <a:ext cx="42096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b="1" dirty="0"/>
              <a:t>Ideas</a:t>
            </a:r>
            <a:endParaRPr b="1" dirty="0"/>
          </a:p>
        </p:txBody>
      </p:sp>
      <p:sp>
        <p:nvSpPr>
          <p:cNvPr id="314" name="Google Shape;314;p33"/>
          <p:cNvSpPr txBox="1">
            <a:spLocks noGrp="1"/>
          </p:cNvSpPr>
          <p:nvPr>
            <p:ph type="subTitle" idx="8"/>
          </p:nvPr>
        </p:nvSpPr>
        <p:spPr>
          <a:xfrm>
            <a:off x="2623250" y="2022880"/>
            <a:ext cx="5524792" cy="972840"/>
          </a:xfrm>
          <a:prstGeom prst="rect">
            <a:avLst/>
          </a:prstGeom>
        </p:spPr>
        <p:txBody>
          <a:bodyPr spcFirstLastPara="1" wrap="square" lIns="91425" tIns="91425" rIns="91425" bIns="91425" anchor="b" anchorCtr="0">
            <a:noAutofit/>
          </a:bodyPr>
          <a:lstStyle/>
          <a:p>
            <a:pPr marL="0" indent="0"/>
            <a:r>
              <a:rPr lang="vi-VN" b="1" dirty="0"/>
              <a:t>Techniques and Implementation</a:t>
            </a:r>
          </a:p>
          <a:p>
            <a:pPr marL="0" indent="0"/>
            <a:endParaRPr b="1" dirty="0"/>
          </a:p>
        </p:txBody>
      </p:sp>
      <p:sp>
        <p:nvSpPr>
          <p:cNvPr id="315" name="Google Shape;315;p33"/>
          <p:cNvSpPr txBox="1">
            <a:spLocks noGrp="1"/>
          </p:cNvSpPr>
          <p:nvPr>
            <p:ph type="subTitle" idx="9"/>
          </p:nvPr>
        </p:nvSpPr>
        <p:spPr>
          <a:xfrm>
            <a:off x="3504025" y="3494325"/>
            <a:ext cx="42096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b="1" dirty="0"/>
              <a:t>Conclusion</a:t>
            </a:r>
            <a:endParaRPr b="1" dirty="0"/>
          </a:p>
        </p:txBody>
      </p:sp>
      <p:grpSp>
        <p:nvGrpSpPr>
          <p:cNvPr id="316" name="Google Shape;316;p33"/>
          <p:cNvGrpSpPr/>
          <p:nvPr/>
        </p:nvGrpSpPr>
        <p:grpSpPr>
          <a:xfrm>
            <a:off x="358925" y="1867675"/>
            <a:ext cx="2142175" cy="2736325"/>
            <a:chOff x="358925" y="1867675"/>
            <a:chExt cx="2142175" cy="2736325"/>
          </a:xfrm>
        </p:grpSpPr>
        <p:sp>
          <p:nvSpPr>
            <p:cNvPr id="317" name="Google Shape;317;p33"/>
            <p:cNvSpPr/>
            <p:nvPr/>
          </p:nvSpPr>
          <p:spPr>
            <a:xfrm>
              <a:off x="358925" y="1876250"/>
              <a:ext cx="2910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18" name="Google Shape;318;p33"/>
            <p:cNvSpPr/>
            <p:nvPr/>
          </p:nvSpPr>
          <p:spPr>
            <a:xfrm>
              <a:off x="757650" y="1867675"/>
              <a:ext cx="291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19" name="Google Shape;319;p33"/>
            <p:cNvSpPr/>
            <p:nvPr/>
          </p:nvSpPr>
          <p:spPr>
            <a:xfrm>
              <a:off x="358925" y="2188475"/>
              <a:ext cx="2910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20" name="Google Shape;320;p33"/>
            <p:cNvSpPr/>
            <p:nvPr/>
          </p:nvSpPr>
          <p:spPr>
            <a:xfrm>
              <a:off x="358925" y="2515188"/>
              <a:ext cx="2910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21" name="Google Shape;321;p33"/>
            <p:cNvSpPr/>
            <p:nvPr/>
          </p:nvSpPr>
          <p:spPr>
            <a:xfrm>
              <a:off x="358925" y="2841925"/>
              <a:ext cx="2910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22" name="Google Shape;322;p33"/>
            <p:cNvSpPr/>
            <p:nvPr/>
          </p:nvSpPr>
          <p:spPr>
            <a:xfrm>
              <a:off x="709062" y="2841925"/>
              <a:ext cx="297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23" name="Google Shape;323;p33"/>
            <p:cNvSpPr/>
            <p:nvPr/>
          </p:nvSpPr>
          <p:spPr>
            <a:xfrm>
              <a:off x="1059518" y="2841925"/>
              <a:ext cx="2328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24" name="Google Shape;324;p33"/>
            <p:cNvSpPr/>
            <p:nvPr/>
          </p:nvSpPr>
          <p:spPr>
            <a:xfrm>
              <a:off x="358925" y="3152500"/>
              <a:ext cx="2685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25" name="Google Shape;325;p33"/>
            <p:cNvSpPr/>
            <p:nvPr/>
          </p:nvSpPr>
          <p:spPr>
            <a:xfrm>
              <a:off x="358925" y="3495350"/>
              <a:ext cx="268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26" name="Google Shape;326;p33"/>
            <p:cNvSpPr/>
            <p:nvPr/>
          </p:nvSpPr>
          <p:spPr>
            <a:xfrm>
              <a:off x="358925" y="3804275"/>
              <a:ext cx="2685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27" name="Google Shape;327;p33"/>
            <p:cNvSpPr/>
            <p:nvPr/>
          </p:nvSpPr>
          <p:spPr>
            <a:xfrm>
              <a:off x="358925" y="4113200"/>
              <a:ext cx="268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28" name="Google Shape;328;p33"/>
            <p:cNvSpPr/>
            <p:nvPr/>
          </p:nvSpPr>
          <p:spPr>
            <a:xfrm>
              <a:off x="709062" y="3152500"/>
              <a:ext cx="214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29" name="Google Shape;329;p33"/>
            <p:cNvSpPr/>
            <p:nvPr/>
          </p:nvSpPr>
          <p:spPr>
            <a:xfrm>
              <a:off x="683525" y="3495350"/>
              <a:ext cx="2148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30" name="Google Shape;330;p33"/>
            <p:cNvSpPr/>
            <p:nvPr/>
          </p:nvSpPr>
          <p:spPr>
            <a:xfrm>
              <a:off x="709062" y="3804275"/>
              <a:ext cx="2148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31" name="Google Shape;331;p33"/>
            <p:cNvSpPr/>
            <p:nvPr/>
          </p:nvSpPr>
          <p:spPr>
            <a:xfrm>
              <a:off x="709062" y="4130163"/>
              <a:ext cx="214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32" name="Google Shape;332;p33"/>
            <p:cNvSpPr/>
            <p:nvPr/>
          </p:nvSpPr>
          <p:spPr>
            <a:xfrm>
              <a:off x="709062" y="4456050"/>
              <a:ext cx="2148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33" name="Google Shape;333;p33"/>
            <p:cNvSpPr/>
            <p:nvPr/>
          </p:nvSpPr>
          <p:spPr>
            <a:xfrm>
              <a:off x="973809" y="3152500"/>
              <a:ext cx="4155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34" name="Google Shape;334;p33"/>
            <p:cNvSpPr/>
            <p:nvPr/>
          </p:nvSpPr>
          <p:spPr>
            <a:xfrm>
              <a:off x="973809" y="3495350"/>
              <a:ext cx="5802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35" name="Google Shape;335;p33"/>
            <p:cNvSpPr/>
            <p:nvPr/>
          </p:nvSpPr>
          <p:spPr>
            <a:xfrm>
              <a:off x="994246" y="3804275"/>
              <a:ext cx="675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36" name="Google Shape;336;p33"/>
            <p:cNvSpPr/>
            <p:nvPr/>
          </p:nvSpPr>
          <p:spPr>
            <a:xfrm>
              <a:off x="994246" y="4148775"/>
              <a:ext cx="675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37" name="Google Shape;337;p33"/>
            <p:cNvSpPr/>
            <p:nvPr/>
          </p:nvSpPr>
          <p:spPr>
            <a:xfrm>
              <a:off x="994246" y="4456050"/>
              <a:ext cx="675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38" name="Google Shape;338;p33"/>
            <p:cNvSpPr/>
            <p:nvPr/>
          </p:nvSpPr>
          <p:spPr>
            <a:xfrm>
              <a:off x="1439171" y="3152500"/>
              <a:ext cx="3783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39" name="Google Shape;339;p33"/>
            <p:cNvSpPr/>
            <p:nvPr/>
          </p:nvSpPr>
          <p:spPr>
            <a:xfrm>
              <a:off x="1629567" y="3478388"/>
              <a:ext cx="3783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40" name="Google Shape;340;p33"/>
            <p:cNvSpPr/>
            <p:nvPr/>
          </p:nvSpPr>
          <p:spPr>
            <a:xfrm>
              <a:off x="1740173" y="3804300"/>
              <a:ext cx="232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41" name="Google Shape;341;p33"/>
            <p:cNvSpPr/>
            <p:nvPr/>
          </p:nvSpPr>
          <p:spPr>
            <a:xfrm>
              <a:off x="1740173" y="4456100"/>
              <a:ext cx="232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42" name="Google Shape;342;p33"/>
            <p:cNvSpPr/>
            <p:nvPr/>
          </p:nvSpPr>
          <p:spPr>
            <a:xfrm>
              <a:off x="757650" y="2182588"/>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43" name="Google Shape;343;p33"/>
            <p:cNvSpPr/>
            <p:nvPr/>
          </p:nvSpPr>
          <p:spPr>
            <a:xfrm>
              <a:off x="757650" y="2512250"/>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44" name="Google Shape;344;p33"/>
            <p:cNvSpPr/>
            <p:nvPr/>
          </p:nvSpPr>
          <p:spPr>
            <a:xfrm>
              <a:off x="1445575" y="2509300"/>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45" name="Google Shape;345;p33"/>
            <p:cNvSpPr/>
            <p:nvPr/>
          </p:nvSpPr>
          <p:spPr>
            <a:xfrm>
              <a:off x="1344900" y="2841925"/>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46" name="Google Shape;346;p33"/>
            <p:cNvSpPr/>
            <p:nvPr/>
          </p:nvSpPr>
          <p:spPr>
            <a:xfrm>
              <a:off x="1740250" y="4148775"/>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347" name="Google Shape;347;p33"/>
            <p:cNvSpPr/>
            <p:nvPr/>
          </p:nvSpPr>
          <p:spPr>
            <a:xfrm>
              <a:off x="2043300" y="4456050"/>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sp>
        <p:nvSpPr>
          <p:cNvPr id="2" name="Google Shape;312;p33">
            <a:extLst>
              <a:ext uri="{FF2B5EF4-FFF2-40B4-BE49-F238E27FC236}">
                <a16:creationId xmlns:a16="http://schemas.microsoft.com/office/drawing/2014/main" id="{B87CBB47-7ACE-EC90-1990-31783B636D46}"/>
              </a:ext>
            </a:extLst>
          </p:cNvPr>
          <p:cNvSpPr txBox="1">
            <a:spLocks/>
          </p:cNvSpPr>
          <p:nvPr/>
        </p:nvSpPr>
        <p:spPr>
          <a:xfrm>
            <a:off x="2522268" y="2816752"/>
            <a:ext cx="602100" cy="328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ource Code Pro"/>
              <a:buNone/>
              <a:defRPr sz="2400" b="0" i="0" u="none" strike="noStrike" cap="none">
                <a:solidFill>
                  <a:schemeClr val="dk2"/>
                </a:solidFill>
                <a:latin typeface="Source Code Pro"/>
                <a:ea typeface="Source Code Pro"/>
                <a:cs typeface="Source Code Pro"/>
                <a:sym typeface="Source Code Pro"/>
              </a:defRPr>
            </a:lvl1pPr>
            <a:lvl2pPr marR="0" lvl="1"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2pPr>
            <a:lvl3pPr marR="0" lvl="2"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3pPr>
            <a:lvl4pPr marR="0" lvl="3"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4pPr>
            <a:lvl5pPr marR="0" lvl="4"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5pPr>
            <a:lvl6pPr marR="0" lvl="5"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6pPr>
            <a:lvl7pPr marR="0" lvl="6"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7pPr>
            <a:lvl8pPr marR="0" lvl="7"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8pPr>
            <a:lvl9pPr marR="0" lvl="8" algn="l" rtl="0">
              <a:lnSpc>
                <a:spcPct val="100000"/>
              </a:lnSpc>
              <a:spcBef>
                <a:spcPts val="0"/>
              </a:spcBef>
              <a:spcAft>
                <a:spcPts val="0"/>
              </a:spcAft>
              <a:buClr>
                <a:schemeClr val="dk1"/>
              </a:buClr>
              <a:buSzPts val="3000"/>
              <a:buFont typeface="Source Code Pro"/>
              <a:buNone/>
              <a:defRPr sz="3000" b="0" i="0" u="none" strike="noStrike" cap="none">
                <a:solidFill>
                  <a:schemeClr val="dk1"/>
                </a:solidFill>
                <a:latin typeface="Source Code Pro"/>
                <a:ea typeface="Source Code Pro"/>
                <a:cs typeface="Source Code Pro"/>
                <a:sym typeface="Source Code Pro"/>
              </a:defRPr>
            </a:lvl9pPr>
          </a:lstStyle>
          <a:p>
            <a:r>
              <a:rPr lang="en" b="1" dirty="0"/>
              <a:t>03</a:t>
            </a:r>
          </a:p>
        </p:txBody>
      </p:sp>
      <p:sp>
        <p:nvSpPr>
          <p:cNvPr id="3" name="Google Shape;315;p33">
            <a:extLst>
              <a:ext uri="{FF2B5EF4-FFF2-40B4-BE49-F238E27FC236}">
                <a16:creationId xmlns:a16="http://schemas.microsoft.com/office/drawing/2014/main" id="{429DF30D-AB07-F11F-BCB3-6D54B45958BE}"/>
              </a:ext>
            </a:extLst>
          </p:cNvPr>
          <p:cNvSpPr txBox="1">
            <a:spLocks/>
          </p:cNvSpPr>
          <p:nvPr/>
        </p:nvSpPr>
        <p:spPr>
          <a:xfrm>
            <a:off x="3124368" y="2760222"/>
            <a:ext cx="4209600" cy="484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400" b="0" i="0" u="none" strike="noStrike" cap="none">
                <a:solidFill>
                  <a:schemeClr val="accent3"/>
                </a:solidFill>
                <a:latin typeface="Source Code Pro"/>
                <a:ea typeface="Source Code Pro"/>
                <a:cs typeface="Source Code Pro"/>
                <a:sym typeface="Source Code Pro"/>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vi-VN" b="1" dirty="0"/>
              <a:t>Application demo</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1039"/>
        <p:cNvGrpSpPr/>
        <p:nvPr/>
      </p:nvGrpSpPr>
      <p:grpSpPr>
        <a:xfrm>
          <a:off x="0" y="0"/>
          <a:ext cx="0" cy="0"/>
          <a:chOff x="0" y="0"/>
          <a:chExt cx="0" cy="0"/>
        </a:xfrm>
      </p:grpSpPr>
      <p:grpSp>
        <p:nvGrpSpPr>
          <p:cNvPr id="1040" name="Google Shape;1040;p54"/>
          <p:cNvGrpSpPr/>
          <p:nvPr/>
        </p:nvGrpSpPr>
        <p:grpSpPr>
          <a:xfrm>
            <a:off x="4698255" y="1260432"/>
            <a:ext cx="3432984" cy="2496295"/>
            <a:chOff x="331763" y="414153"/>
            <a:chExt cx="6903246" cy="5019697"/>
          </a:xfrm>
        </p:grpSpPr>
        <p:sp>
          <p:nvSpPr>
            <p:cNvPr id="1041" name="Google Shape;1041;p54"/>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4"/>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4"/>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4"/>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45" name="Google Shape;1045;p54"/>
          <p:cNvPicPr preferRelativeResize="0"/>
          <p:nvPr/>
        </p:nvPicPr>
        <p:blipFill rotWithShape="1">
          <a:blip r:embed="rId3">
            <a:alphaModFix/>
          </a:blip>
          <a:srcRect l="3891" r="3882"/>
          <a:stretch/>
        </p:blipFill>
        <p:spPr>
          <a:xfrm>
            <a:off x="4790153" y="1352658"/>
            <a:ext cx="3249110" cy="1981718"/>
          </a:xfrm>
          <a:prstGeom prst="rect">
            <a:avLst/>
          </a:prstGeom>
          <a:noFill/>
          <a:ln>
            <a:noFill/>
          </a:ln>
        </p:spPr>
      </p:pic>
      <p:sp>
        <p:nvSpPr>
          <p:cNvPr id="1046" name="Google Shape;1046;p54"/>
          <p:cNvSpPr txBox="1">
            <a:spLocks noGrp="1"/>
          </p:cNvSpPr>
          <p:nvPr>
            <p:ph type="title"/>
          </p:nvPr>
        </p:nvSpPr>
        <p:spPr>
          <a:xfrm>
            <a:off x="713225" y="1402850"/>
            <a:ext cx="3249000" cy="106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a:t>
            </a:r>
            <a:r>
              <a:rPr lang="en">
                <a:solidFill>
                  <a:schemeClr val="accent4"/>
                </a:solidFill>
              </a:rPr>
              <a:t>mockup</a:t>
            </a:r>
            <a:endParaRPr>
              <a:solidFill>
                <a:schemeClr val="accent4"/>
              </a:solidFill>
            </a:endParaRPr>
          </a:p>
        </p:txBody>
      </p:sp>
      <p:sp>
        <p:nvSpPr>
          <p:cNvPr id="1047" name="Google Shape;1047;p54"/>
          <p:cNvSpPr txBox="1">
            <a:spLocks noGrp="1"/>
          </p:cNvSpPr>
          <p:nvPr>
            <p:ph type="subTitle" idx="1"/>
          </p:nvPr>
        </p:nvSpPr>
        <p:spPr>
          <a:xfrm>
            <a:off x="713225" y="2466050"/>
            <a:ext cx="3249000" cy="140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1048" name="Google Shape;1048;p54"/>
          <p:cNvGrpSpPr/>
          <p:nvPr/>
        </p:nvGrpSpPr>
        <p:grpSpPr>
          <a:xfrm>
            <a:off x="8389787" y="179931"/>
            <a:ext cx="486393" cy="125690"/>
            <a:chOff x="-890300" y="1406550"/>
            <a:chExt cx="806088" cy="208200"/>
          </a:xfrm>
        </p:grpSpPr>
        <p:sp>
          <p:nvSpPr>
            <p:cNvPr id="1049" name="Google Shape;1049;p54"/>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4"/>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4"/>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 name="Google Shape;1052;p54"/>
          <p:cNvSpPr txBox="1"/>
          <p:nvPr/>
        </p:nvSpPr>
        <p:spPr>
          <a:xfrm>
            <a:off x="204125" y="1101675"/>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1053" name="Google Shape;1053;p54"/>
          <p:cNvSpPr txBox="1"/>
          <p:nvPr/>
        </p:nvSpPr>
        <p:spPr>
          <a:xfrm>
            <a:off x="8588000" y="4001925"/>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054" name="Google Shape;1054;p54"/>
          <p:cNvSpPr txBox="1"/>
          <p:nvPr/>
        </p:nvSpPr>
        <p:spPr>
          <a:xfrm>
            <a:off x="2847375" y="4108415"/>
            <a:ext cx="1447500" cy="546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grpSp>
        <p:nvGrpSpPr>
          <p:cNvPr id="1055" name="Google Shape;1055;p54"/>
          <p:cNvGrpSpPr/>
          <p:nvPr/>
        </p:nvGrpSpPr>
        <p:grpSpPr>
          <a:xfrm>
            <a:off x="350039" y="3944000"/>
            <a:ext cx="2536147" cy="887325"/>
            <a:chOff x="880714" y="3731738"/>
            <a:chExt cx="2536147" cy="887325"/>
          </a:xfrm>
        </p:grpSpPr>
        <p:sp>
          <p:nvSpPr>
            <p:cNvPr id="1056" name="Google Shape;1056;p54"/>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4"/>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4"/>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4"/>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4"/>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4"/>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4"/>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4"/>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4"/>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4"/>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4"/>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4"/>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4"/>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1072"/>
        <p:cNvGrpSpPr/>
        <p:nvPr/>
      </p:nvGrpSpPr>
      <p:grpSpPr>
        <a:xfrm>
          <a:off x="0" y="0"/>
          <a:ext cx="0" cy="0"/>
          <a:chOff x="0" y="0"/>
          <a:chExt cx="0" cy="0"/>
        </a:xfrm>
      </p:grpSpPr>
      <p:grpSp>
        <p:nvGrpSpPr>
          <p:cNvPr id="1073" name="Google Shape;1073;p55"/>
          <p:cNvGrpSpPr/>
          <p:nvPr/>
        </p:nvGrpSpPr>
        <p:grpSpPr>
          <a:xfrm>
            <a:off x="1225151" y="735610"/>
            <a:ext cx="2697276" cy="3672287"/>
            <a:chOff x="1655550" y="790900"/>
            <a:chExt cx="2510262" cy="3417671"/>
          </a:xfrm>
        </p:grpSpPr>
        <p:sp>
          <p:nvSpPr>
            <p:cNvPr id="1074" name="Google Shape;1074;p55"/>
            <p:cNvSpPr/>
            <p:nvPr/>
          </p:nvSpPr>
          <p:spPr>
            <a:xfrm>
              <a:off x="1655550" y="790900"/>
              <a:ext cx="2510262" cy="3417671"/>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5"/>
            <p:cNvSpPr/>
            <p:nvPr/>
          </p:nvSpPr>
          <p:spPr>
            <a:xfrm>
              <a:off x="1735300" y="886765"/>
              <a:ext cx="2350730" cy="3115776"/>
            </a:xfrm>
            <a:custGeom>
              <a:avLst/>
              <a:gdLst/>
              <a:ahLst/>
              <a:cxnLst/>
              <a:rect l="l" t="t" r="r" b="b"/>
              <a:pathLst>
                <a:path w="134002" h="173605" extrusionOk="0">
                  <a:moveTo>
                    <a:pt x="1" y="1"/>
                  </a:moveTo>
                  <a:lnTo>
                    <a:pt x="1" y="53821"/>
                  </a:lnTo>
                  <a:lnTo>
                    <a:pt x="1" y="127599"/>
                  </a:lnTo>
                  <a:lnTo>
                    <a:pt x="1" y="173605"/>
                  </a:lnTo>
                  <a:lnTo>
                    <a:pt x="134001" y="173605"/>
                  </a:lnTo>
                  <a:lnTo>
                    <a:pt x="134001" y="34615"/>
                  </a:lnTo>
                  <a:lnTo>
                    <a:pt x="1340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76" name="Google Shape;1076;p55"/>
          <p:cNvPicPr preferRelativeResize="0"/>
          <p:nvPr/>
        </p:nvPicPr>
        <p:blipFill rotWithShape="1">
          <a:blip r:embed="rId3">
            <a:alphaModFix/>
          </a:blip>
          <a:srcRect l="24988" r="24993"/>
          <a:stretch/>
        </p:blipFill>
        <p:spPr>
          <a:xfrm>
            <a:off x="1319168" y="838617"/>
            <a:ext cx="2512492" cy="3347959"/>
          </a:xfrm>
          <a:prstGeom prst="rect">
            <a:avLst/>
          </a:prstGeom>
          <a:noFill/>
          <a:ln>
            <a:noFill/>
          </a:ln>
        </p:spPr>
      </p:pic>
      <p:sp>
        <p:nvSpPr>
          <p:cNvPr id="1077" name="Google Shape;1077;p55"/>
          <p:cNvSpPr txBox="1">
            <a:spLocks noGrp="1"/>
          </p:cNvSpPr>
          <p:nvPr>
            <p:ph type="title"/>
          </p:nvPr>
        </p:nvSpPr>
        <p:spPr>
          <a:xfrm>
            <a:off x="4837200" y="1501200"/>
            <a:ext cx="3593400" cy="1060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Tablet </a:t>
            </a:r>
            <a:r>
              <a:rPr lang="en">
                <a:solidFill>
                  <a:schemeClr val="accent4"/>
                </a:solidFill>
              </a:rPr>
              <a:t>mockup</a:t>
            </a:r>
            <a:endParaRPr>
              <a:solidFill>
                <a:schemeClr val="accent4"/>
              </a:solidFill>
            </a:endParaRPr>
          </a:p>
        </p:txBody>
      </p:sp>
      <p:sp>
        <p:nvSpPr>
          <p:cNvPr id="1078" name="Google Shape;1078;p55"/>
          <p:cNvSpPr txBox="1">
            <a:spLocks noGrp="1"/>
          </p:cNvSpPr>
          <p:nvPr>
            <p:ph type="subTitle" idx="1"/>
          </p:nvPr>
        </p:nvSpPr>
        <p:spPr>
          <a:xfrm>
            <a:off x="4837371" y="2562000"/>
            <a:ext cx="3593400" cy="108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1079" name="Google Shape;1079;p55"/>
          <p:cNvGrpSpPr/>
          <p:nvPr/>
        </p:nvGrpSpPr>
        <p:grpSpPr>
          <a:xfrm>
            <a:off x="713237" y="251356"/>
            <a:ext cx="486393" cy="125690"/>
            <a:chOff x="-890300" y="1406550"/>
            <a:chExt cx="806088" cy="208200"/>
          </a:xfrm>
        </p:grpSpPr>
        <p:sp>
          <p:nvSpPr>
            <p:cNvPr id="1080" name="Google Shape;1080;p55"/>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5"/>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5"/>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 name="Google Shape;1083;p55"/>
          <p:cNvSpPr txBox="1"/>
          <p:nvPr/>
        </p:nvSpPr>
        <p:spPr>
          <a:xfrm>
            <a:off x="5322200" y="15012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084" name="Google Shape;1084;p55"/>
          <p:cNvSpPr txBox="1"/>
          <p:nvPr/>
        </p:nvSpPr>
        <p:spPr>
          <a:xfrm>
            <a:off x="8496150" y="3726375"/>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4"/>
                </a:solidFill>
                <a:latin typeface="Comfortaa"/>
                <a:ea typeface="Comfortaa"/>
                <a:cs typeface="Comfortaa"/>
                <a:sym typeface="Comfortaa"/>
              </a:rPr>
              <a:t>}</a:t>
            </a:r>
            <a:endParaRPr sz="5000">
              <a:solidFill>
                <a:schemeClr val="accent4"/>
              </a:solidFill>
              <a:latin typeface="Comfortaa"/>
              <a:ea typeface="Comfortaa"/>
              <a:cs typeface="Comfortaa"/>
              <a:sym typeface="Comfortaa"/>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1088"/>
        <p:cNvGrpSpPr/>
        <p:nvPr/>
      </p:nvGrpSpPr>
      <p:grpSpPr>
        <a:xfrm>
          <a:off x="0" y="0"/>
          <a:ext cx="0" cy="0"/>
          <a:chOff x="0" y="0"/>
          <a:chExt cx="0" cy="0"/>
        </a:xfrm>
      </p:grpSpPr>
      <p:sp>
        <p:nvSpPr>
          <p:cNvPr id="1089" name="Google Shape;1089;p56"/>
          <p:cNvSpPr/>
          <p:nvPr/>
        </p:nvSpPr>
        <p:spPr>
          <a:xfrm>
            <a:off x="4243000" y="-1800"/>
            <a:ext cx="49011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6"/>
          <p:cNvSpPr txBox="1">
            <a:spLocks noGrp="1"/>
          </p:cNvSpPr>
          <p:nvPr>
            <p:ph type="title"/>
          </p:nvPr>
        </p:nvSpPr>
        <p:spPr>
          <a:xfrm>
            <a:off x="713225" y="1402850"/>
            <a:ext cx="3249000" cy="106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Phone </a:t>
            </a:r>
            <a:r>
              <a:rPr lang="en">
                <a:solidFill>
                  <a:schemeClr val="accent4"/>
                </a:solidFill>
              </a:rPr>
              <a:t>mockup</a:t>
            </a:r>
            <a:endParaRPr>
              <a:solidFill>
                <a:schemeClr val="accent4"/>
              </a:solidFill>
            </a:endParaRPr>
          </a:p>
        </p:txBody>
      </p:sp>
      <p:sp>
        <p:nvSpPr>
          <p:cNvPr id="1091" name="Google Shape;1091;p56"/>
          <p:cNvSpPr txBox="1">
            <a:spLocks noGrp="1"/>
          </p:cNvSpPr>
          <p:nvPr>
            <p:ph type="subTitle" idx="1"/>
          </p:nvPr>
        </p:nvSpPr>
        <p:spPr>
          <a:xfrm>
            <a:off x="713225" y="2466050"/>
            <a:ext cx="3249000" cy="140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1092" name="Google Shape;1092;p56"/>
          <p:cNvSpPr/>
          <p:nvPr/>
        </p:nvSpPr>
        <p:spPr>
          <a:xfrm>
            <a:off x="5271579" y="891931"/>
            <a:ext cx="1664618" cy="3176204"/>
          </a:xfrm>
          <a:custGeom>
            <a:avLst/>
            <a:gdLst/>
            <a:ahLst/>
            <a:cxnLst/>
            <a:rect l="l" t="t" r="r" b="b"/>
            <a:pathLst>
              <a:path w="84552" h="161331" extrusionOk="0">
                <a:moveTo>
                  <a:pt x="1" y="1"/>
                </a:moveTo>
                <a:lnTo>
                  <a:pt x="1" y="161331"/>
                </a:lnTo>
                <a:lnTo>
                  <a:pt x="84551" y="161331"/>
                </a:lnTo>
                <a:lnTo>
                  <a:pt x="845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 name="Google Shape;1093;p56"/>
          <p:cNvGrpSpPr/>
          <p:nvPr/>
        </p:nvGrpSpPr>
        <p:grpSpPr>
          <a:xfrm>
            <a:off x="5186401" y="709411"/>
            <a:ext cx="1834973" cy="3724678"/>
            <a:chOff x="5186401" y="494525"/>
            <a:chExt cx="1834973" cy="3724678"/>
          </a:xfrm>
        </p:grpSpPr>
        <p:sp>
          <p:nvSpPr>
            <p:cNvPr id="1094" name="Google Shape;1094;p56"/>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6"/>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96" name="Google Shape;1096;p56"/>
          <p:cNvPicPr preferRelativeResize="0"/>
          <p:nvPr/>
        </p:nvPicPr>
        <p:blipFill rotWithShape="1">
          <a:blip r:embed="rId3">
            <a:alphaModFix/>
          </a:blip>
          <a:srcRect l="10741" r="10741"/>
          <a:stretch/>
        </p:blipFill>
        <p:spPr>
          <a:xfrm>
            <a:off x="5271588" y="891935"/>
            <a:ext cx="1664599" cy="3176197"/>
          </a:xfrm>
          <a:prstGeom prst="rect">
            <a:avLst/>
          </a:prstGeom>
          <a:noFill/>
          <a:ln>
            <a:noFill/>
          </a:ln>
        </p:spPr>
      </p:pic>
      <p:grpSp>
        <p:nvGrpSpPr>
          <p:cNvPr id="1097" name="Google Shape;1097;p56"/>
          <p:cNvGrpSpPr/>
          <p:nvPr/>
        </p:nvGrpSpPr>
        <p:grpSpPr>
          <a:xfrm>
            <a:off x="8389787" y="179931"/>
            <a:ext cx="486393" cy="125690"/>
            <a:chOff x="-890300" y="1406550"/>
            <a:chExt cx="806088" cy="208200"/>
          </a:xfrm>
        </p:grpSpPr>
        <p:sp>
          <p:nvSpPr>
            <p:cNvPr id="1098" name="Google Shape;1098;p56"/>
            <p:cNvSpPr/>
            <p:nvPr/>
          </p:nvSpPr>
          <p:spPr>
            <a:xfrm>
              <a:off x="-890300" y="1406550"/>
              <a:ext cx="208200" cy="208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6"/>
            <p:cNvSpPr/>
            <p:nvPr/>
          </p:nvSpPr>
          <p:spPr>
            <a:xfrm>
              <a:off x="-584825" y="1406550"/>
              <a:ext cx="208200" cy="20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6"/>
            <p:cNvSpPr/>
            <p:nvPr/>
          </p:nvSpPr>
          <p:spPr>
            <a:xfrm>
              <a:off x="-292412" y="1406550"/>
              <a:ext cx="208200" cy="20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 name="Google Shape;1101;p56"/>
          <p:cNvSpPr txBox="1"/>
          <p:nvPr/>
        </p:nvSpPr>
        <p:spPr>
          <a:xfrm>
            <a:off x="107250" y="11629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1102" name="Google Shape;1102;p56"/>
          <p:cNvSpPr txBox="1"/>
          <p:nvPr/>
        </p:nvSpPr>
        <p:spPr>
          <a:xfrm>
            <a:off x="8588000" y="4001925"/>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103" name="Google Shape;1103;p56"/>
          <p:cNvSpPr txBox="1"/>
          <p:nvPr/>
        </p:nvSpPr>
        <p:spPr>
          <a:xfrm>
            <a:off x="2847375" y="4108415"/>
            <a:ext cx="1447500" cy="546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5000">
                <a:solidFill>
                  <a:schemeClr val="accent1"/>
                </a:solidFill>
                <a:latin typeface="Fira Code"/>
                <a:ea typeface="Fira Code"/>
                <a:cs typeface="Fira Code"/>
                <a:sym typeface="Fira Code"/>
              </a:rPr>
              <a:t>...</a:t>
            </a:r>
            <a:endParaRPr sz="5000">
              <a:solidFill>
                <a:schemeClr val="accent1"/>
              </a:solidFill>
            </a:endParaRPr>
          </a:p>
        </p:txBody>
      </p:sp>
      <p:grpSp>
        <p:nvGrpSpPr>
          <p:cNvPr id="1104" name="Google Shape;1104;p56"/>
          <p:cNvGrpSpPr/>
          <p:nvPr/>
        </p:nvGrpSpPr>
        <p:grpSpPr>
          <a:xfrm>
            <a:off x="350039" y="3944000"/>
            <a:ext cx="2536147" cy="887325"/>
            <a:chOff x="880714" y="3731738"/>
            <a:chExt cx="2536147" cy="887325"/>
          </a:xfrm>
        </p:grpSpPr>
        <p:sp>
          <p:nvSpPr>
            <p:cNvPr id="1105" name="Google Shape;1105;p56"/>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6"/>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6"/>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6"/>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6"/>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6"/>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6"/>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6"/>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6"/>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6"/>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6"/>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6"/>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6"/>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1121"/>
        <p:cNvGrpSpPr/>
        <p:nvPr/>
      </p:nvGrpSpPr>
      <p:grpSpPr>
        <a:xfrm>
          <a:off x="0" y="0"/>
          <a:ext cx="0" cy="0"/>
          <a:chOff x="0" y="0"/>
          <a:chExt cx="0" cy="0"/>
        </a:xfrm>
      </p:grpSpPr>
      <p:sp>
        <p:nvSpPr>
          <p:cNvPr id="1122" name="Google Shape;1122;p57"/>
          <p:cNvSpPr txBox="1"/>
          <p:nvPr/>
        </p:nvSpPr>
        <p:spPr>
          <a:xfrm flipH="1">
            <a:off x="6013638" y="1330637"/>
            <a:ext cx="21432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a:solidFill>
                  <a:schemeClr val="dk2"/>
                </a:solidFill>
                <a:latin typeface="Source Code Pro Medium"/>
                <a:ea typeface="Source Code Pro Medium"/>
                <a:cs typeface="Source Code Pro Medium"/>
                <a:sym typeface="Source Code Pro Medium"/>
              </a:rPr>
              <a:t>Venus</a:t>
            </a:r>
            <a:endParaRPr sz="2400">
              <a:solidFill>
                <a:schemeClr val="dk2"/>
              </a:solidFill>
              <a:latin typeface="Source Code Pro Medium"/>
              <a:ea typeface="Source Code Pro Medium"/>
              <a:cs typeface="Source Code Pro Medium"/>
              <a:sym typeface="Source Code Pro Medium"/>
            </a:endParaRPr>
          </a:p>
        </p:txBody>
      </p:sp>
      <p:sp>
        <p:nvSpPr>
          <p:cNvPr id="1123" name="Google Shape;1123;p57"/>
          <p:cNvSpPr txBox="1"/>
          <p:nvPr/>
        </p:nvSpPr>
        <p:spPr>
          <a:xfrm flipH="1">
            <a:off x="6013638" y="3570218"/>
            <a:ext cx="21432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a:solidFill>
                  <a:schemeClr val="accent5"/>
                </a:solidFill>
                <a:latin typeface="Source Code Pro Medium"/>
                <a:ea typeface="Source Code Pro Medium"/>
                <a:cs typeface="Source Code Pro Medium"/>
                <a:sym typeface="Source Code Pro Medium"/>
              </a:rPr>
              <a:t>Mars</a:t>
            </a:r>
            <a:endParaRPr sz="2400">
              <a:solidFill>
                <a:schemeClr val="accent5"/>
              </a:solidFill>
              <a:latin typeface="Source Code Pro Medium"/>
              <a:ea typeface="Source Code Pro Medium"/>
              <a:cs typeface="Source Code Pro Medium"/>
              <a:sym typeface="Source Code Pro Medium"/>
            </a:endParaRPr>
          </a:p>
        </p:txBody>
      </p:sp>
      <p:sp>
        <p:nvSpPr>
          <p:cNvPr id="1124" name="Google Shape;1124;p57"/>
          <p:cNvSpPr txBox="1"/>
          <p:nvPr/>
        </p:nvSpPr>
        <p:spPr>
          <a:xfrm flipH="1">
            <a:off x="6013663" y="2441853"/>
            <a:ext cx="2143200" cy="450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a:solidFill>
                  <a:schemeClr val="accent1"/>
                </a:solidFill>
                <a:latin typeface="Source Code Pro Medium"/>
                <a:ea typeface="Source Code Pro Medium"/>
                <a:cs typeface="Source Code Pro Medium"/>
                <a:sym typeface="Source Code Pro Medium"/>
              </a:rPr>
              <a:t>Mercury</a:t>
            </a:r>
            <a:endParaRPr sz="2400">
              <a:solidFill>
                <a:schemeClr val="accent1"/>
              </a:solidFill>
              <a:latin typeface="Source Code Pro Medium"/>
              <a:ea typeface="Source Code Pro Medium"/>
              <a:cs typeface="Source Code Pro Medium"/>
              <a:sym typeface="Source Code Pro Medium"/>
            </a:endParaRPr>
          </a:p>
        </p:txBody>
      </p:sp>
      <p:sp>
        <p:nvSpPr>
          <p:cNvPr id="1125" name="Google Shape;1125;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t>
            </a:r>
            <a:r>
              <a:rPr lang="en">
                <a:solidFill>
                  <a:schemeClr val="accent4"/>
                </a:solidFill>
              </a:rPr>
              <a:t>a map</a:t>
            </a:r>
            <a:endParaRPr>
              <a:solidFill>
                <a:schemeClr val="accent4"/>
              </a:solidFill>
            </a:endParaRPr>
          </a:p>
        </p:txBody>
      </p:sp>
      <p:sp>
        <p:nvSpPr>
          <p:cNvPr id="1126" name="Google Shape;1126;p57"/>
          <p:cNvSpPr txBox="1"/>
          <p:nvPr/>
        </p:nvSpPr>
        <p:spPr>
          <a:xfrm flipH="1">
            <a:off x="6287550" y="1578329"/>
            <a:ext cx="2143200" cy="79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Venus is the second planet from the Sun</a:t>
            </a:r>
            <a:endParaRPr>
              <a:solidFill>
                <a:schemeClr val="dk1"/>
              </a:solidFill>
              <a:latin typeface="Source Code Pro"/>
              <a:ea typeface="Source Code Pro"/>
              <a:cs typeface="Source Code Pro"/>
              <a:sym typeface="Source Code Pro"/>
            </a:endParaRPr>
          </a:p>
        </p:txBody>
      </p:sp>
      <p:sp>
        <p:nvSpPr>
          <p:cNvPr id="1127" name="Google Shape;1127;p57"/>
          <p:cNvSpPr txBox="1"/>
          <p:nvPr/>
        </p:nvSpPr>
        <p:spPr>
          <a:xfrm flipH="1">
            <a:off x="6287550" y="3812300"/>
            <a:ext cx="2143200" cy="79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Despite being red, Mars is a very cold place</a:t>
            </a:r>
            <a:endParaRPr>
              <a:solidFill>
                <a:schemeClr val="dk1"/>
              </a:solidFill>
              <a:latin typeface="Source Code Pro"/>
              <a:ea typeface="Source Code Pro"/>
              <a:cs typeface="Source Code Pro"/>
              <a:sym typeface="Source Code Pro"/>
            </a:endParaRPr>
          </a:p>
        </p:txBody>
      </p:sp>
      <p:sp>
        <p:nvSpPr>
          <p:cNvPr id="1128" name="Google Shape;1128;p57"/>
          <p:cNvSpPr txBox="1"/>
          <p:nvPr/>
        </p:nvSpPr>
        <p:spPr>
          <a:xfrm flipH="1">
            <a:off x="6287575" y="2695300"/>
            <a:ext cx="2143200" cy="79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Mercury is the closest planet to the Sun</a:t>
            </a:r>
            <a:endParaRPr>
              <a:solidFill>
                <a:schemeClr val="dk1"/>
              </a:solidFill>
              <a:latin typeface="Source Code Pro"/>
              <a:ea typeface="Source Code Pro"/>
              <a:cs typeface="Source Code Pro"/>
              <a:sym typeface="Source Code Pro"/>
            </a:endParaRPr>
          </a:p>
        </p:txBody>
      </p:sp>
      <p:grpSp>
        <p:nvGrpSpPr>
          <p:cNvPr id="1129" name="Google Shape;1129;p57"/>
          <p:cNvGrpSpPr/>
          <p:nvPr/>
        </p:nvGrpSpPr>
        <p:grpSpPr>
          <a:xfrm>
            <a:off x="652806" y="1684546"/>
            <a:ext cx="4690634" cy="2483662"/>
            <a:chOff x="233350" y="949250"/>
            <a:chExt cx="7137300" cy="3802300"/>
          </a:xfrm>
        </p:grpSpPr>
        <p:sp>
          <p:nvSpPr>
            <p:cNvPr id="1130" name="Google Shape;1130;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 name="Google Shape;1181;p57"/>
          <p:cNvSpPr/>
          <p:nvPr/>
        </p:nvSpPr>
        <p:spPr>
          <a:xfrm flipH="1">
            <a:off x="1158049" y="1799202"/>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7"/>
          <p:cNvSpPr/>
          <p:nvPr/>
        </p:nvSpPr>
        <p:spPr>
          <a:xfrm flipH="1">
            <a:off x="2864437" y="2636964"/>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7"/>
          <p:cNvSpPr/>
          <p:nvPr/>
        </p:nvSpPr>
        <p:spPr>
          <a:xfrm flipH="1">
            <a:off x="4516399" y="323503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7"/>
          <p:cNvSpPr/>
          <p:nvPr/>
        </p:nvSpPr>
        <p:spPr>
          <a:xfrm>
            <a:off x="5625583" y="1311831"/>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7"/>
          <p:cNvSpPr/>
          <p:nvPr/>
        </p:nvSpPr>
        <p:spPr>
          <a:xfrm>
            <a:off x="5625583" y="239082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7"/>
          <p:cNvSpPr/>
          <p:nvPr/>
        </p:nvSpPr>
        <p:spPr>
          <a:xfrm>
            <a:off x="5625583" y="3487002"/>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7"/>
          <p:cNvSpPr txBox="1"/>
          <p:nvPr/>
        </p:nvSpPr>
        <p:spPr>
          <a:xfrm>
            <a:off x="208438" y="224775"/>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1188" name="Google Shape;1188;p57"/>
          <p:cNvSpPr txBox="1"/>
          <p:nvPr/>
        </p:nvSpPr>
        <p:spPr>
          <a:xfrm>
            <a:off x="8265125" y="4117200"/>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189" name="Google Shape;1189;p57"/>
          <p:cNvSpPr txBox="1"/>
          <p:nvPr/>
        </p:nvSpPr>
        <p:spPr>
          <a:xfrm>
            <a:off x="7325600" y="440167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1190" name="Google Shape;1190;p57"/>
          <p:cNvSpPr txBox="1"/>
          <p:nvPr/>
        </p:nvSpPr>
        <p:spPr>
          <a:xfrm>
            <a:off x="652788" y="43945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
        <p:nvSpPr>
          <p:cNvPr id="1191" name="Google Shape;1191;p57"/>
          <p:cNvSpPr txBox="1"/>
          <p:nvPr/>
        </p:nvSpPr>
        <p:spPr>
          <a:xfrm>
            <a:off x="319025" y="4034675"/>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1195"/>
        <p:cNvGrpSpPr/>
        <p:nvPr/>
      </p:nvGrpSpPr>
      <p:grpSpPr>
        <a:xfrm>
          <a:off x="0" y="0"/>
          <a:ext cx="0" cy="0"/>
          <a:chOff x="0" y="0"/>
          <a:chExt cx="0" cy="0"/>
        </a:xfrm>
      </p:grpSpPr>
      <p:sp>
        <p:nvSpPr>
          <p:cNvPr id="1196" name="Google Shape;1196;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timeline always </a:t>
            </a:r>
            <a:r>
              <a:rPr lang="en">
                <a:solidFill>
                  <a:schemeClr val="accent4"/>
                </a:solidFill>
              </a:rPr>
              <a:t>works well</a:t>
            </a:r>
            <a:endParaRPr>
              <a:solidFill>
                <a:schemeClr val="accent4"/>
              </a:solidFill>
            </a:endParaRPr>
          </a:p>
        </p:txBody>
      </p:sp>
      <p:sp>
        <p:nvSpPr>
          <p:cNvPr id="1197" name="Google Shape;1197;p58"/>
          <p:cNvSpPr/>
          <p:nvPr/>
        </p:nvSpPr>
        <p:spPr>
          <a:xfrm>
            <a:off x="7710918" y="2911862"/>
            <a:ext cx="71700" cy="717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8"/>
          <p:cNvSpPr/>
          <p:nvPr/>
        </p:nvSpPr>
        <p:spPr>
          <a:xfrm>
            <a:off x="1214950" y="2883100"/>
            <a:ext cx="1678500" cy="15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8"/>
          <p:cNvSpPr/>
          <p:nvPr/>
        </p:nvSpPr>
        <p:spPr>
          <a:xfrm>
            <a:off x="2893497" y="2883100"/>
            <a:ext cx="1678500" cy="152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8"/>
          <p:cNvSpPr/>
          <p:nvPr/>
        </p:nvSpPr>
        <p:spPr>
          <a:xfrm>
            <a:off x="4572019" y="2883100"/>
            <a:ext cx="1678500" cy="152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8"/>
          <p:cNvSpPr/>
          <p:nvPr/>
        </p:nvSpPr>
        <p:spPr>
          <a:xfrm>
            <a:off x="6250553" y="2883100"/>
            <a:ext cx="1678500" cy="152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2" name="Google Shape;1202;p58"/>
          <p:cNvCxnSpPr>
            <a:stCxn id="1198" idx="0"/>
            <a:endCxn id="1203" idx="2"/>
          </p:cNvCxnSpPr>
          <p:nvPr/>
        </p:nvCxnSpPr>
        <p:spPr>
          <a:xfrm rot="10800000">
            <a:off x="2054200" y="2532100"/>
            <a:ext cx="0" cy="351000"/>
          </a:xfrm>
          <a:prstGeom prst="straightConnector1">
            <a:avLst/>
          </a:prstGeom>
          <a:noFill/>
          <a:ln w="19050" cap="flat" cmpd="sng">
            <a:solidFill>
              <a:schemeClr val="accent3"/>
            </a:solidFill>
            <a:prstDash val="solid"/>
            <a:round/>
            <a:headEnd type="none" w="med" len="med"/>
            <a:tailEnd type="oval" w="med" len="med"/>
          </a:ln>
        </p:spPr>
      </p:cxnSp>
      <p:sp>
        <p:nvSpPr>
          <p:cNvPr id="1203" name="Google Shape;1203;p58"/>
          <p:cNvSpPr txBox="1"/>
          <p:nvPr/>
        </p:nvSpPr>
        <p:spPr>
          <a:xfrm flipH="1">
            <a:off x="982625" y="1740496"/>
            <a:ext cx="2143200" cy="79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Venus is the second planet from the Sun</a:t>
            </a:r>
            <a:endParaRPr>
              <a:solidFill>
                <a:schemeClr val="dk1"/>
              </a:solidFill>
              <a:latin typeface="Source Code Pro"/>
              <a:ea typeface="Source Code Pro"/>
              <a:cs typeface="Source Code Pro"/>
              <a:sym typeface="Source Code Pro"/>
            </a:endParaRPr>
          </a:p>
        </p:txBody>
      </p:sp>
      <p:sp>
        <p:nvSpPr>
          <p:cNvPr id="1204" name="Google Shape;1204;p58"/>
          <p:cNvSpPr txBox="1"/>
          <p:nvPr/>
        </p:nvSpPr>
        <p:spPr>
          <a:xfrm flipH="1">
            <a:off x="2661125" y="3375000"/>
            <a:ext cx="2143200" cy="79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Mercury is the closest planet to the Sun</a:t>
            </a:r>
            <a:endParaRPr>
              <a:solidFill>
                <a:schemeClr val="dk1"/>
              </a:solidFill>
              <a:latin typeface="Source Code Pro"/>
              <a:ea typeface="Source Code Pro"/>
              <a:cs typeface="Source Code Pro"/>
              <a:sym typeface="Source Code Pro"/>
            </a:endParaRPr>
          </a:p>
        </p:txBody>
      </p:sp>
      <p:cxnSp>
        <p:nvCxnSpPr>
          <p:cNvPr id="1205" name="Google Shape;1205;p58"/>
          <p:cNvCxnSpPr>
            <a:stCxn id="1204" idx="0"/>
            <a:endCxn id="1199" idx="2"/>
          </p:cNvCxnSpPr>
          <p:nvPr/>
        </p:nvCxnSpPr>
        <p:spPr>
          <a:xfrm rot="10800000">
            <a:off x="3732725" y="3035100"/>
            <a:ext cx="0" cy="339900"/>
          </a:xfrm>
          <a:prstGeom prst="straightConnector1">
            <a:avLst/>
          </a:prstGeom>
          <a:noFill/>
          <a:ln w="19050" cap="flat" cmpd="sng">
            <a:solidFill>
              <a:schemeClr val="accent2"/>
            </a:solidFill>
            <a:prstDash val="solid"/>
            <a:round/>
            <a:headEnd type="oval" w="med" len="med"/>
            <a:tailEnd type="none" w="med" len="med"/>
          </a:ln>
        </p:spPr>
      </p:cxnSp>
      <p:sp>
        <p:nvSpPr>
          <p:cNvPr id="1206" name="Google Shape;1206;p58"/>
          <p:cNvSpPr txBox="1"/>
          <p:nvPr/>
        </p:nvSpPr>
        <p:spPr>
          <a:xfrm flipH="1">
            <a:off x="4339700" y="1740496"/>
            <a:ext cx="2143200" cy="79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Despite being red, Mars is a very cold place</a:t>
            </a:r>
            <a:endParaRPr>
              <a:solidFill>
                <a:schemeClr val="dk1"/>
              </a:solidFill>
              <a:latin typeface="Source Code Pro"/>
              <a:ea typeface="Source Code Pro"/>
              <a:cs typeface="Source Code Pro"/>
              <a:sym typeface="Source Code Pro"/>
            </a:endParaRPr>
          </a:p>
        </p:txBody>
      </p:sp>
      <p:sp>
        <p:nvSpPr>
          <p:cNvPr id="1207" name="Google Shape;1207;p58"/>
          <p:cNvSpPr txBox="1"/>
          <p:nvPr/>
        </p:nvSpPr>
        <p:spPr>
          <a:xfrm flipH="1">
            <a:off x="6018200" y="3375000"/>
            <a:ext cx="2143200" cy="79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Jupiter is the biggest planet of them all</a:t>
            </a:r>
            <a:endParaRPr>
              <a:solidFill>
                <a:schemeClr val="dk1"/>
              </a:solidFill>
              <a:latin typeface="Source Code Pro"/>
              <a:ea typeface="Source Code Pro"/>
              <a:cs typeface="Source Code Pro"/>
              <a:sym typeface="Source Code Pro"/>
            </a:endParaRPr>
          </a:p>
        </p:txBody>
      </p:sp>
      <p:cxnSp>
        <p:nvCxnSpPr>
          <p:cNvPr id="1208" name="Google Shape;1208;p58"/>
          <p:cNvCxnSpPr>
            <a:stCxn id="1200" idx="0"/>
            <a:endCxn id="1206" idx="2"/>
          </p:cNvCxnSpPr>
          <p:nvPr/>
        </p:nvCxnSpPr>
        <p:spPr>
          <a:xfrm rot="10800000">
            <a:off x="5411269" y="2532100"/>
            <a:ext cx="0" cy="351000"/>
          </a:xfrm>
          <a:prstGeom prst="straightConnector1">
            <a:avLst/>
          </a:prstGeom>
          <a:noFill/>
          <a:ln w="19050" cap="flat" cmpd="sng">
            <a:solidFill>
              <a:schemeClr val="accent1"/>
            </a:solidFill>
            <a:prstDash val="solid"/>
            <a:round/>
            <a:headEnd type="none" w="med" len="med"/>
            <a:tailEnd type="oval" w="med" len="med"/>
          </a:ln>
        </p:spPr>
      </p:cxnSp>
      <p:cxnSp>
        <p:nvCxnSpPr>
          <p:cNvPr id="1209" name="Google Shape;1209;p58"/>
          <p:cNvCxnSpPr>
            <a:stCxn id="1207" idx="0"/>
            <a:endCxn id="1201" idx="2"/>
          </p:cNvCxnSpPr>
          <p:nvPr/>
        </p:nvCxnSpPr>
        <p:spPr>
          <a:xfrm rot="10800000">
            <a:off x="7089800" y="3035100"/>
            <a:ext cx="0" cy="339900"/>
          </a:xfrm>
          <a:prstGeom prst="straightConnector1">
            <a:avLst/>
          </a:prstGeom>
          <a:noFill/>
          <a:ln w="19050" cap="flat" cmpd="sng">
            <a:solidFill>
              <a:schemeClr val="dk1"/>
            </a:solidFill>
            <a:prstDash val="solid"/>
            <a:round/>
            <a:headEnd type="oval" w="med" len="med"/>
            <a:tailEnd type="none" w="med" len="med"/>
          </a:ln>
        </p:spPr>
      </p:cxnSp>
      <p:sp>
        <p:nvSpPr>
          <p:cNvPr id="1210" name="Google Shape;1210;p58"/>
          <p:cNvSpPr txBox="1"/>
          <p:nvPr/>
        </p:nvSpPr>
        <p:spPr>
          <a:xfrm>
            <a:off x="8248275" y="1355550"/>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grpSp>
        <p:nvGrpSpPr>
          <p:cNvPr id="1211" name="Google Shape;1211;p58"/>
          <p:cNvGrpSpPr/>
          <p:nvPr/>
        </p:nvGrpSpPr>
        <p:grpSpPr>
          <a:xfrm>
            <a:off x="350039" y="3944000"/>
            <a:ext cx="2536147" cy="887325"/>
            <a:chOff x="880714" y="3731738"/>
            <a:chExt cx="2536147" cy="887325"/>
          </a:xfrm>
        </p:grpSpPr>
        <p:sp>
          <p:nvSpPr>
            <p:cNvPr id="1212" name="Google Shape;1212;p58"/>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8"/>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8"/>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8"/>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8"/>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8"/>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8"/>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8"/>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8"/>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8"/>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8"/>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8"/>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8"/>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 name="Google Shape;1225;p58"/>
          <p:cNvSpPr txBox="1"/>
          <p:nvPr/>
        </p:nvSpPr>
        <p:spPr>
          <a:xfrm>
            <a:off x="277875" y="127725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226" name="Google Shape;1226;p58"/>
          <p:cNvSpPr txBox="1"/>
          <p:nvPr/>
        </p:nvSpPr>
        <p:spPr>
          <a:xfrm>
            <a:off x="8123425" y="3844700"/>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lt2"/>
                </a:solidFill>
                <a:latin typeface="Comfortaa"/>
                <a:ea typeface="Comfortaa"/>
                <a:cs typeface="Comfortaa"/>
                <a:sym typeface="Comfortaa"/>
              </a:rPr>
              <a:t>}</a:t>
            </a:r>
            <a:endParaRPr sz="5000">
              <a:solidFill>
                <a:schemeClr val="lt2"/>
              </a:solidFill>
              <a:latin typeface="Comfortaa"/>
              <a:ea typeface="Comfortaa"/>
              <a:cs typeface="Comfortaa"/>
              <a:sym typeface="Comfortaa"/>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1230"/>
        <p:cNvGrpSpPr/>
        <p:nvPr/>
      </p:nvGrpSpPr>
      <p:grpSpPr>
        <a:xfrm>
          <a:off x="0" y="0"/>
          <a:ext cx="0" cy="0"/>
          <a:chOff x="0" y="0"/>
          <a:chExt cx="0" cy="0"/>
        </a:xfrm>
      </p:grpSpPr>
      <p:sp>
        <p:nvSpPr>
          <p:cNvPr id="1231" name="Google Shape;1231;p59"/>
          <p:cNvSpPr txBox="1"/>
          <p:nvPr/>
        </p:nvSpPr>
        <p:spPr>
          <a:xfrm>
            <a:off x="1337350" y="1835100"/>
            <a:ext cx="1516500" cy="5589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400">
                <a:solidFill>
                  <a:schemeClr val="dk2"/>
                </a:solidFill>
                <a:latin typeface="Source Code Pro"/>
                <a:ea typeface="Source Code Pro"/>
                <a:cs typeface="Source Code Pro"/>
                <a:sym typeface="Source Code Pro"/>
              </a:rPr>
              <a:t>Mars</a:t>
            </a:r>
            <a:endParaRPr sz="2400">
              <a:solidFill>
                <a:schemeClr val="dk2"/>
              </a:solidFill>
              <a:latin typeface="Source Code Pro"/>
              <a:ea typeface="Source Code Pro"/>
              <a:cs typeface="Source Code Pro"/>
              <a:sym typeface="Source Code Pro"/>
            </a:endParaRPr>
          </a:p>
        </p:txBody>
      </p:sp>
      <p:sp>
        <p:nvSpPr>
          <p:cNvPr id="1232" name="Google Shape;1232;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Infographics </a:t>
            </a:r>
            <a:r>
              <a:rPr lang="en">
                <a:solidFill>
                  <a:schemeClr val="accent4"/>
                </a:solidFill>
              </a:rPr>
              <a:t>are useful</a:t>
            </a:r>
            <a:endParaRPr>
              <a:solidFill>
                <a:schemeClr val="accent4"/>
              </a:solidFill>
            </a:endParaRPr>
          </a:p>
        </p:txBody>
      </p:sp>
      <p:sp>
        <p:nvSpPr>
          <p:cNvPr id="1233" name="Google Shape;1233;p59"/>
          <p:cNvSpPr txBox="1"/>
          <p:nvPr/>
        </p:nvSpPr>
        <p:spPr>
          <a:xfrm>
            <a:off x="3519650" y="2283900"/>
            <a:ext cx="2104800" cy="880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a:solidFill>
                  <a:schemeClr val="dk1"/>
                </a:solidFill>
                <a:latin typeface="Source Code Pro"/>
                <a:ea typeface="Source Code Pro"/>
                <a:cs typeface="Source Code Pro"/>
                <a:sym typeface="Source Code Pro"/>
              </a:rPr>
              <a:t>Solar </a:t>
            </a:r>
            <a:r>
              <a:rPr lang="en" sz="2400">
                <a:solidFill>
                  <a:schemeClr val="accent4"/>
                </a:solidFill>
                <a:latin typeface="Source Code Pro"/>
                <a:ea typeface="Source Code Pro"/>
                <a:cs typeface="Source Code Pro"/>
                <a:sym typeface="Source Code Pro"/>
              </a:rPr>
              <a:t>System</a:t>
            </a:r>
            <a:endParaRPr sz="2400">
              <a:solidFill>
                <a:schemeClr val="accent4"/>
              </a:solidFill>
              <a:latin typeface="Source Code Pro"/>
              <a:ea typeface="Source Code Pro"/>
              <a:cs typeface="Source Code Pro"/>
              <a:sym typeface="Source Code Pro"/>
            </a:endParaRPr>
          </a:p>
        </p:txBody>
      </p:sp>
      <p:cxnSp>
        <p:nvCxnSpPr>
          <p:cNvPr id="1234" name="Google Shape;1234;p59"/>
          <p:cNvCxnSpPr>
            <a:stCxn id="1233" idx="0"/>
            <a:endCxn id="1235" idx="2"/>
          </p:cNvCxnSpPr>
          <p:nvPr/>
        </p:nvCxnSpPr>
        <p:spPr>
          <a:xfrm rot="-5400000">
            <a:off x="5102150" y="1582200"/>
            <a:ext cx="171600" cy="1231800"/>
          </a:xfrm>
          <a:prstGeom prst="bentConnector2">
            <a:avLst/>
          </a:prstGeom>
          <a:noFill/>
          <a:ln w="9525" cap="flat" cmpd="sng">
            <a:solidFill>
              <a:schemeClr val="dk1"/>
            </a:solidFill>
            <a:prstDash val="solid"/>
            <a:round/>
            <a:headEnd type="none" w="med" len="med"/>
            <a:tailEnd type="none" w="med" len="med"/>
          </a:ln>
        </p:spPr>
      </p:cxnSp>
      <p:cxnSp>
        <p:nvCxnSpPr>
          <p:cNvPr id="1236" name="Google Shape;1236;p59"/>
          <p:cNvCxnSpPr>
            <a:stCxn id="1233" idx="2"/>
            <a:endCxn id="1237" idx="2"/>
          </p:cNvCxnSpPr>
          <p:nvPr/>
        </p:nvCxnSpPr>
        <p:spPr>
          <a:xfrm rot="-5400000" flipH="1">
            <a:off x="5103350" y="2633100"/>
            <a:ext cx="169200" cy="1231800"/>
          </a:xfrm>
          <a:prstGeom prst="bentConnector2">
            <a:avLst/>
          </a:prstGeom>
          <a:noFill/>
          <a:ln w="9525" cap="flat" cmpd="sng">
            <a:solidFill>
              <a:schemeClr val="dk1"/>
            </a:solidFill>
            <a:prstDash val="solid"/>
            <a:round/>
            <a:headEnd type="none" w="med" len="med"/>
            <a:tailEnd type="none" w="med" len="med"/>
          </a:ln>
        </p:spPr>
      </p:cxnSp>
      <p:sp>
        <p:nvSpPr>
          <p:cNvPr id="1238" name="Google Shape;1238;p59"/>
          <p:cNvSpPr txBox="1"/>
          <p:nvPr/>
        </p:nvSpPr>
        <p:spPr>
          <a:xfrm>
            <a:off x="1337350" y="3054306"/>
            <a:ext cx="1516500" cy="5589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400">
                <a:solidFill>
                  <a:schemeClr val="accent3"/>
                </a:solidFill>
                <a:latin typeface="Source Code Pro"/>
                <a:ea typeface="Source Code Pro"/>
                <a:cs typeface="Source Code Pro"/>
                <a:sym typeface="Source Code Pro"/>
              </a:rPr>
              <a:t>Mercury</a:t>
            </a:r>
            <a:endParaRPr sz="2400">
              <a:solidFill>
                <a:schemeClr val="accent3"/>
              </a:solidFill>
              <a:latin typeface="Source Code Pro"/>
              <a:ea typeface="Source Code Pro"/>
              <a:cs typeface="Source Code Pro"/>
              <a:sym typeface="Source Code Pro"/>
            </a:endParaRPr>
          </a:p>
        </p:txBody>
      </p:sp>
      <p:sp>
        <p:nvSpPr>
          <p:cNvPr id="1239" name="Google Shape;1239;p59"/>
          <p:cNvSpPr txBox="1"/>
          <p:nvPr/>
        </p:nvSpPr>
        <p:spPr>
          <a:xfrm>
            <a:off x="6370848" y="1835100"/>
            <a:ext cx="1516500" cy="558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a:solidFill>
                  <a:schemeClr val="accent4"/>
                </a:solidFill>
                <a:latin typeface="Source Code Pro"/>
                <a:ea typeface="Source Code Pro"/>
                <a:cs typeface="Source Code Pro"/>
                <a:sym typeface="Source Code Pro"/>
              </a:rPr>
              <a:t>Venus</a:t>
            </a:r>
            <a:endParaRPr sz="2400">
              <a:solidFill>
                <a:schemeClr val="accent4"/>
              </a:solidFill>
              <a:latin typeface="Source Code Pro"/>
              <a:ea typeface="Source Code Pro"/>
              <a:cs typeface="Source Code Pro"/>
              <a:sym typeface="Source Code Pro"/>
            </a:endParaRPr>
          </a:p>
        </p:txBody>
      </p:sp>
      <p:sp>
        <p:nvSpPr>
          <p:cNvPr id="1240" name="Google Shape;1240;p59"/>
          <p:cNvSpPr txBox="1"/>
          <p:nvPr/>
        </p:nvSpPr>
        <p:spPr>
          <a:xfrm>
            <a:off x="6370848" y="3054306"/>
            <a:ext cx="1516500" cy="558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a:solidFill>
                  <a:schemeClr val="lt2"/>
                </a:solidFill>
                <a:latin typeface="Source Code Pro"/>
                <a:ea typeface="Source Code Pro"/>
                <a:cs typeface="Source Code Pro"/>
                <a:sym typeface="Source Code Pro"/>
              </a:rPr>
              <a:t>Jupiter</a:t>
            </a:r>
            <a:endParaRPr sz="2400">
              <a:solidFill>
                <a:schemeClr val="lt2"/>
              </a:solidFill>
              <a:latin typeface="Source Code Pro"/>
              <a:ea typeface="Source Code Pro"/>
              <a:cs typeface="Source Code Pro"/>
              <a:sym typeface="Source Code Pro"/>
            </a:endParaRPr>
          </a:p>
        </p:txBody>
      </p:sp>
      <p:cxnSp>
        <p:nvCxnSpPr>
          <p:cNvPr id="1241" name="Google Shape;1241;p59"/>
          <p:cNvCxnSpPr>
            <a:stCxn id="1233" idx="0"/>
            <a:endCxn id="1242" idx="6"/>
          </p:cNvCxnSpPr>
          <p:nvPr/>
        </p:nvCxnSpPr>
        <p:spPr>
          <a:xfrm rot="5400000" flipH="1">
            <a:off x="3888650" y="1600500"/>
            <a:ext cx="171600" cy="1195200"/>
          </a:xfrm>
          <a:prstGeom prst="bentConnector2">
            <a:avLst/>
          </a:prstGeom>
          <a:noFill/>
          <a:ln w="9525" cap="flat" cmpd="sng">
            <a:solidFill>
              <a:schemeClr val="dk1"/>
            </a:solidFill>
            <a:prstDash val="solid"/>
            <a:round/>
            <a:headEnd type="none" w="med" len="med"/>
            <a:tailEnd type="none" w="med" len="med"/>
          </a:ln>
        </p:spPr>
      </p:cxnSp>
      <p:cxnSp>
        <p:nvCxnSpPr>
          <p:cNvPr id="1243" name="Google Shape;1243;p59"/>
          <p:cNvCxnSpPr>
            <a:stCxn id="1233" idx="2"/>
            <a:endCxn id="1244" idx="6"/>
          </p:cNvCxnSpPr>
          <p:nvPr/>
        </p:nvCxnSpPr>
        <p:spPr>
          <a:xfrm rot="5400000">
            <a:off x="3889850" y="2651400"/>
            <a:ext cx="169200" cy="1195200"/>
          </a:xfrm>
          <a:prstGeom prst="bentConnector2">
            <a:avLst/>
          </a:prstGeom>
          <a:noFill/>
          <a:ln w="9525" cap="flat" cmpd="sng">
            <a:solidFill>
              <a:schemeClr val="dk1"/>
            </a:solidFill>
            <a:prstDash val="solid"/>
            <a:round/>
            <a:headEnd type="none" w="med" len="med"/>
            <a:tailEnd type="none" w="med" len="med"/>
          </a:ln>
        </p:spPr>
      </p:cxnSp>
      <p:sp>
        <p:nvSpPr>
          <p:cNvPr id="1245" name="Google Shape;1245;p59"/>
          <p:cNvSpPr txBox="1"/>
          <p:nvPr/>
        </p:nvSpPr>
        <p:spPr>
          <a:xfrm>
            <a:off x="1337350" y="2282844"/>
            <a:ext cx="1516500" cy="5589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Mars is a</a:t>
            </a:r>
            <a:endParaRPr>
              <a:solidFill>
                <a:schemeClr val="dk1"/>
              </a:solidFill>
              <a:latin typeface="Source Code Pro"/>
              <a:ea typeface="Source Code Pro"/>
              <a:cs typeface="Source Code Pro"/>
              <a:sym typeface="Source Code Pro"/>
            </a:endParaRPr>
          </a:p>
          <a:p>
            <a:pPr marL="0" lvl="0" indent="0" algn="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red planet</a:t>
            </a:r>
            <a:endParaRPr>
              <a:solidFill>
                <a:schemeClr val="dk1"/>
              </a:solidFill>
              <a:latin typeface="Source Code Pro"/>
              <a:ea typeface="Source Code Pro"/>
              <a:cs typeface="Source Code Pro"/>
              <a:sym typeface="Source Code Pro"/>
            </a:endParaRPr>
          </a:p>
        </p:txBody>
      </p:sp>
      <p:sp>
        <p:nvSpPr>
          <p:cNvPr id="1246" name="Google Shape;1246;p59"/>
          <p:cNvSpPr txBox="1"/>
          <p:nvPr/>
        </p:nvSpPr>
        <p:spPr>
          <a:xfrm>
            <a:off x="1337350" y="3491225"/>
            <a:ext cx="1516500" cy="5589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Mercury is</a:t>
            </a:r>
            <a:endParaRPr>
              <a:solidFill>
                <a:schemeClr val="dk1"/>
              </a:solidFill>
              <a:latin typeface="Source Code Pro"/>
              <a:ea typeface="Source Code Pro"/>
              <a:cs typeface="Source Code Pro"/>
              <a:sym typeface="Source Code Pro"/>
            </a:endParaRPr>
          </a:p>
          <a:p>
            <a:pPr marL="0" lvl="0" indent="0" algn="r"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very small</a:t>
            </a:r>
            <a:endParaRPr>
              <a:solidFill>
                <a:schemeClr val="dk1"/>
              </a:solidFill>
              <a:latin typeface="Source Code Pro"/>
              <a:ea typeface="Source Code Pro"/>
              <a:cs typeface="Source Code Pro"/>
              <a:sym typeface="Source Code Pro"/>
            </a:endParaRPr>
          </a:p>
        </p:txBody>
      </p:sp>
      <p:sp>
        <p:nvSpPr>
          <p:cNvPr id="1247" name="Google Shape;1247;p59"/>
          <p:cNvSpPr txBox="1"/>
          <p:nvPr/>
        </p:nvSpPr>
        <p:spPr>
          <a:xfrm>
            <a:off x="6370848" y="2282844"/>
            <a:ext cx="1516500" cy="55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Venus is a</a:t>
            </a:r>
            <a:endParaRPr>
              <a:solidFill>
                <a:schemeClr val="dk1"/>
              </a:solidFill>
              <a:latin typeface="Source Code Pro"/>
              <a:ea typeface="Source Code Pro"/>
              <a:cs typeface="Source Code Pro"/>
              <a:sym typeface="Source Code Pro"/>
            </a:endParaRPr>
          </a:p>
          <a:p>
            <a:pPr marL="0" lvl="0" indent="0" algn="l"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hot planet</a:t>
            </a:r>
            <a:endParaRPr>
              <a:solidFill>
                <a:schemeClr val="dk1"/>
              </a:solidFill>
              <a:latin typeface="Source Code Pro"/>
              <a:ea typeface="Source Code Pro"/>
              <a:cs typeface="Source Code Pro"/>
              <a:sym typeface="Source Code Pro"/>
            </a:endParaRPr>
          </a:p>
        </p:txBody>
      </p:sp>
      <p:sp>
        <p:nvSpPr>
          <p:cNvPr id="1248" name="Google Shape;1248;p59"/>
          <p:cNvSpPr txBox="1"/>
          <p:nvPr/>
        </p:nvSpPr>
        <p:spPr>
          <a:xfrm>
            <a:off x="6370848" y="3491225"/>
            <a:ext cx="1516500" cy="55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Jupiter is a</a:t>
            </a:r>
            <a:endParaRPr>
              <a:solidFill>
                <a:schemeClr val="dk1"/>
              </a:solidFill>
              <a:latin typeface="Source Code Pro"/>
              <a:ea typeface="Source Code Pro"/>
              <a:cs typeface="Source Code Pro"/>
              <a:sym typeface="Source Code Pro"/>
            </a:endParaRPr>
          </a:p>
          <a:p>
            <a:pPr marL="0" lvl="0" indent="0" algn="l" rtl="0">
              <a:lnSpc>
                <a:spcPct val="115000"/>
              </a:lnSpc>
              <a:spcBef>
                <a:spcPts val="0"/>
              </a:spcBef>
              <a:spcAft>
                <a:spcPts val="0"/>
              </a:spcAft>
              <a:buNone/>
            </a:pPr>
            <a:r>
              <a:rPr lang="en">
                <a:solidFill>
                  <a:schemeClr val="dk1"/>
                </a:solidFill>
                <a:latin typeface="Source Code Pro"/>
                <a:ea typeface="Source Code Pro"/>
                <a:cs typeface="Source Code Pro"/>
                <a:sym typeface="Source Code Pro"/>
              </a:rPr>
              <a:t>gas giant</a:t>
            </a:r>
            <a:endParaRPr>
              <a:solidFill>
                <a:schemeClr val="dk1"/>
              </a:solidFill>
              <a:latin typeface="Source Code Pro"/>
              <a:ea typeface="Source Code Pro"/>
              <a:cs typeface="Source Code Pro"/>
              <a:sym typeface="Source Code Pro"/>
            </a:endParaRPr>
          </a:p>
        </p:txBody>
      </p:sp>
      <p:sp>
        <p:nvSpPr>
          <p:cNvPr id="1242" name="Google Shape;1242;p59"/>
          <p:cNvSpPr/>
          <p:nvPr/>
        </p:nvSpPr>
        <p:spPr>
          <a:xfrm>
            <a:off x="2883600" y="1865613"/>
            <a:ext cx="493200" cy="49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9"/>
          <p:cNvSpPr/>
          <p:nvPr/>
        </p:nvSpPr>
        <p:spPr>
          <a:xfrm>
            <a:off x="2883600" y="3087138"/>
            <a:ext cx="493200" cy="493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9"/>
          <p:cNvSpPr/>
          <p:nvPr/>
        </p:nvSpPr>
        <p:spPr>
          <a:xfrm>
            <a:off x="5803750" y="1865613"/>
            <a:ext cx="493200" cy="493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9"/>
          <p:cNvSpPr/>
          <p:nvPr/>
        </p:nvSpPr>
        <p:spPr>
          <a:xfrm>
            <a:off x="5803750" y="3087138"/>
            <a:ext cx="493200" cy="493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59"/>
          <p:cNvGrpSpPr/>
          <p:nvPr/>
        </p:nvGrpSpPr>
        <p:grpSpPr>
          <a:xfrm>
            <a:off x="3012669" y="3201451"/>
            <a:ext cx="243611" cy="264330"/>
            <a:chOff x="-42778750" y="2320125"/>
            <a:chExt cx="285125" cy="309375"/>
          </a:xfrm>
        </p:grpSpPr>
        <p:sp>
          <p:nvSpPr>
            <p:cNvPr id="1250" name="Google Shape;1250;p59"/>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9"/>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 name="Google Shape;1252;p59"/>
          <p:cNvSpPr/>
          <p:nvPr/>
        </p:nvSpPr>
        <p:spPr>
          <a:xfrm>
            <a:off x="5905194" y="1978369"/>
            <a:ext cx="290313" cy="287856"/>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9"/>
          <p:cNvSpPr/>
          <p:nvPr/>
        </p:nvSpPr>
        <p:spPr>
          <a:xfrm>
            <a:off x="5928542" y="3176263"/>
            <a:ext cx="243616" cy="314974"/>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9"/>
          <p:cNvSpPr/>
          <p:nvPr/>
        </p:nvSpPr>
        <p:spPr>
          <a:xfrm>
            <a:off x="3008424" y="1982385"/>
            <a:ext cx="243636" cy="279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9"/>
          <p:cNvSpPr txBox="1"/>
          <p:nvPr/>
        </p:nvSpPr>
        <p:spPr>
          <a:xfrm>
            <a:off x="208438" y="1276463"/>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1256" name="Google Shape;1256;p59"/>
          <p:cNvSpPr txBox="1"/>
          <p:nvPr/>
        </p:nvSpPr>
        <p:spPr>
          <a:xfrm>
            <a:off x="7334850" y="4063450"/>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257" name="Google Shape;1257;p59"/>
          <p:cNvSpPr txBox="1"/>
          <p:nvPr/>
        </p:nvSpPr>
        <p:spPr>
          <a:xfrm>
            <a:off x="7942825" y="427645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1258" name="Google Shape;1258;p59"/>
          <p:cNvSpPr txBox="1"/>
          <p:nvPr/>
        </p:nvSpPr>
        <p:spPr>
          <a:xfrm>
            <a:off x="652788" y="1491138"/>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1262"/>
        <p:cNvGrpSpPr/>
        <p:nvPr/>
      </p:nvGrpSpPr>
      <p:grpSpPr>
        <a:xfrm>
          <a:off x="0" y="0"/>
          <a:ext cx="0" cy="0"/>
          <a:chOff x="0" y="0"/>
          <a:chExt cx="0" cy="0"/>
        </a:xfrm>
      </p:grpSpPr>
      <p:sp>
        <p:nvSpPr>
          <p:cNvPr id="1263" name="Google Shape;1263;p60"/>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Practical </a:t>
            </a:r>
            <a:r>
              <a:rPr lang="en">
                <a:solidFill>
                  <a:schemeClr val="accent4"/>
                </a:solidFill>
              </a:rPr>
              <a:t>exercise </a:t>
            </a:r>
            <a:r>
              <a:rPr lang="en">
                <a:solidFill>
                  <a:schemeClr val="lt2"/>
                </a:solidFill>
              </a:rPr>
              <a:t>06</a:t>
            </a:r>
            <a:endParaRPr>
              <a:solidFill>
                <a:schemeClr val="lt2"/>
              </a:solidFill>
            </a:endParaRPr>
          </a:p>
        </p:txBody>
      </p:sp>
      <p:grpSp>
        <p:nvGrpSpPr>
          <p:cNvPr id="1264" name="Google Shape;1264;p60"/>
          <p:cNvGrpSpPr/>
          <p:nvPr/>
        </p:nvGrpSpPr>
        <p:grpSpPr>
          <a:xfrm>
            <a:off x="321967" y="1337250"/>
            <a:ext cx="2415354" cy="3413475"/>
            <a:chOff x="719992" y="1135488"/>
            <a:chExt cx="2415354" cy="3413475"/>
          </a:xfrm>
        </p:grpSpPr>
        <p:sp>
          <p:nvSpPr>
            <p:cNvPr id="1265" name="Google Shape;1265;p60"/>
            <p:cNvSpPr/>
            <p:nvPr/>
          </p:nvSpPr>
          <p:spPr>
            <a:xfrm>
              <a:off x="719992" y="114406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0"/>
            <p:cNvSpPr/>
            <p:nvPr/>
          </p:nvSpPr>
          <p:spPr>
            <a:xfrm>
              <a:off x="1206317" y="1135488"/>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0"/>
            <p:cNvSpPr/>
            <p:nvPr/>
          </p:nvSpPr>
          <p:spPr>
            <a:xfrm>
              <a:off x="719992" y="145628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0"/>
            <p:cNvSpPr/>
            <p:nvPr/>
          </p:nvSpPr>
          <p:spPr>
            <a:xfrm>
              <a:off x="719992" y="1783000"/>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0"/>
            <p:cNvSpPr/>
            <p:nvPr/>
          </p:nvSpPr>
          <p:spPr>
            <a:xfrm>
              <a:off x="719992" y="2109738"/>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0"/>
            <p:cNvSpPr/>
            <p:nvPr/>
          </p:nvSpPr>
          <p:spPr>
            <a:xfrm>
              <a:off x="1154846" y="2109738"/>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0"/>
            <p:cNvSpPr/>
            <p:nvPr/>
          </p:nvSpPr>
          <p:spPr>
            <a:xfrm>
              <a:off x="1689227" y="210973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0"/>
            <p:cNvSpPr/>
            <p:nvPr/>
          </p:nvSpPr>
          <p:spPr>
            <a:xfrm>
              <a:off x="719992" y="242031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0"/>
            <p:cNvSpPr/>
            <p:nvPr/>
          </p:nvSpPr>
          <p:spPr>
            <a:xfrm>
              <a:off x="719992" y="2763163"/>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0"/>
            <p:cNvSpPr/>
            <p:nvPr/>
          </p:nvSpPr>
          <p:spPr>
            <a:xfrm>
              <a:off x="719992" y="30720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0"/>
            <p:cNvSpPr/>
            <p:nvPr/>
          </p:nvSpPr>
          <p:spPr>
            <a:xfrm>
              <a:off x="719992" y="3381013"/>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0"/>
            <p:cNvSpPr/>
            <p:nvPr/>
          </p:nvSpPr>
          <p:spPr>
            <a:xfrm>
              <a:off x="733714" y="41619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0"/>
            <p:cNvSpPr/>
            <p:nvPr/>
          </p:nvSpPr>
          <p:spPr>
            <a:xfrm>
              <a:off x="1154846" y="2420313"/>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0"/>
            <p:cNvSpPr/>
            <p:nvPr/>
          </p:nvSpPr>
          <p:spPr>
            <a:xfrm>
              <a:off x="1115907" y="276316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0"/>
            <p:cNvSpPr/>
            <p:nvPr/>
          </p:nvSpPr>
          <p:spPr>
            <a:xfrm>
              <a:off x="1154846" y="30720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0"/>
            <p:cNvSpPr/>
            <p:nvPr/>
          </p:nvSpPr>
          <p:spPr>
            <a:xfrm>
              <a:off x="1154846" y="3397975"/>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0"/>
            <p:cNvSpPr/>
            <p:nvPr/>
          </p:nvSpPr>
          <p:spPr>
            <a:xfrm>
              <a:off x="1154846" y="3723863"/>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0"/>
            <p:cNvSpPr/>
            <p:nvPr/>
          </p:nvSpPr>
          <p:spPr>
            <a:xfrm>
              <a:off x="1558536" y="2420313"/>
              <a:ext cx="6333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0"/>
            <p:cNvSpPr/>
            <p:nvPr/>
          </p:nvSpPr>
          <p:spPr>
            <a:xfrm>
              <a:off x="1558536" y="2763163"/>
              <a:ext cx="884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0"/>
            <p:cNvSpPr/>
            <p:nvPr/>
          </p:nvSpPr>
          <p:spPr>
            <a:xfrm>
              <a:off x="1589699" y="3072088"/>
              <a:ext cx="1029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0"/>
            <p:cNvSpPr/>
            <p:nvPr/>
          </p:nvSpPr>
          <p:spPr>
            <a:xfrm>
              <a:off x="1589699" y="3416588"/>
              <a:ext cx="1029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0"/>
            <p:cNvSpPr/>
            <p:nvPr/>
          </p:nvSpPr>
          <p:spPr>
            <a:xfrm>
              <a:off x="1589699" y="3723863"/>
              <a:ext cx="1029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0"/>
            <p:cNvSpPr/>
            <p:nvPr/>
          </p:nvSpPr>
          <p:spPr>
            <a:xfrm>
              <a:off x="2268127" y="2420313"/>
              <a:ext cx="576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0"/>
            <p:cNvSpPr/>
            <p:nvPr/>
          </p:nvSpPr>
          <p:spPr>
            <a:xfrm>
              <a:off x="2558446" y="2746200"/>
              <a:ext cx="576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0"/>
            <p:cNvSpPr/>
            <p:nvPr/>
          </p:nvSpPr>
          <p:spPr>
            <a:xfrm>
              <a:off x="2727100" y="307211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0"/>
            <p:cNvSpPr/>
            <p:nvPr/>
          </p:nvSpPr>
          <p:spPr>
            <a:xfrm>
              <a:off x="2727100" y="3723913"/>
              <a:ext cx="354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0"/>
            <p:cNvSpPr/>
            <p:nvPr/>
          </p:nvSpPr>
          <p:spPr>
            <a:xfrm>
              <a:off x="733714" y="4401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0"/>
            <p:cNvSpPr/>
            <p:nvPr/>
          </p:nvSpPr>
          <p:spPr>
            <a:xfrm>
              <a:off x="1634836" y="11473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0"/>
            <p:cNvSpPr/>
            <p:nvPr/>
          </p:nvSpPr>
          <p:spPr>
            <a:xfrm>
              <a:off x="1206336" y="145631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0"/>
            <p:cNvSpPr/>
            <p:nvPr/>
          </p:nvSpPr>
          <p:spPr>
            <a:xfrm>
              <a:off x="1939636" y="14521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0"/>
            <p:cNvSpPr/>
            <p:nvPr/>
          </p:nvSpPr>
          <p:spPr>
            <a:xfrm>
              <a:off x="1206329" y="17830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0"/>
            <p:cNvSpPr/>
            <p:nvPr/>
          </p:nvSpPr>
          <p:spPr>
            <a:xfrm>
              <a:off x="2124079" y="210767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0"/>
            <p:cNvSpPr/>
            <p:nvPr/>
          </p:nvSpPr>
          <p:spPr>
            <a:xfrm>
              <a:off x="2727104" y="34165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0"/>
            <p:cNvSpPr/>
            <p:nvPr/>
          </p:nvSpPr>
          <p:spPr>
            <a:xfrm>
              <a:off x="1154861" y="43756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0"/>
            <p:cNvSpPr/>
            <p:nvPr/>
          </p:nvSpPr>
          <p:spPr>
            <a:xfrm>
              <a:off x="1154861" y="41455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 name="Google Shape;1300;p60"/>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Write a Java program to check whether Java is installed on your computer.</a:t>
            </a:r>
            <a:endParaRPr u="sng"/>
          </a:p>
          <a:p>
            <a:pPr marL="457200" lvl="0" indent="0" algn="l" rtl="0">
              <a:spcBef>
                <a:spcPts val="1200"/>
              </a:spcBef>
              <a:spcAft>
                <a:spcPts val="0"/>
              </a:spcAft>
              <a:buNone/>
            </a:pPr>
            <a:r>
              <a:rPr lang="en">
                <a:solidFill>
                  <a:schemeClr val="dk2"/>
                </a:solidFill>
              </a:rPr>
              <a:t>Expected output</a:t>
            </a:r>
            <a:r>
              <a:rPr lang="en"/>
              <a:t>:</a:t>
            </a:r>
            <a:endParaRPr/>
          </a:p>
          <a:p>
            <a:pPr marL="914400" lvl="0" indent="0" algn="l" rtl="0">
              <a:spcBef>
                <a:spcPts val="1200"/>
              </a:spcBef>
              <a:spcAft>
                <a:spcPts val="0"/>
              </a:spcAft>
              <a:buNone/>
            </a:pPr>
            <a:r>
              <a:rPr lang="en"/>
              <a:t>Java Version: 1.8.0_71                                                            </a:t>
            </a:r>
            <a:endParaRPr/>
          </a:p>
          <a:p>
            <a:pPr marL="914400" lvl="0" indent="0" algn="l" rtl="0">
              <a:spcBef>
                <a:spcPts val="0"/>
              </a:spcBef>
              <a:spcAft>
                <a:spcPts val="0"/>
              </a:spcAft>
              <a:buNone/>
            </a:pPr>
            <a:r>
              <a:rPr lang="en"/>
              <a:t>Java Runtime Version: 1.8.0_71-b15                                                </a:t>
            </a:r>
            <a:endParaRPr/>
          </a:p>
          <a:p>
            <a:pPr marL="914400" lvl="0" indent="0" algn="l" rtl="0">
              <a:spcBef>
                <a:spcPts val="0"/>
              </a:spcBef>
              <a:spcAft>
                <a:spcPts val="0"/>
              </a:spcAft>
              <a:buNone/>
            </a:pPr>
            <a:r>
              <a:rPr lang="en"/>
              <a:t>Java Home: /opt/jdk/jdk1.8.0_71/jre                                               </a:t>
            </a:r>
            <a:endParaRPr/>
          </a:p>
          <a:p>
            <a:pPr marL="914400" lvl="0" indent="0" algn="l" rtl="0">
              <a:spcBef>
                <a:spcPts val="0"/>
              </a:spcBef>
              <a:spcAft>
                <a:spcPts val="0"/>
              </a:spcAft>
              <a:buNone/>
            </a:pPr>
            <a:r>
              <a:rPr lang="en"/>
              <a:t>Java Vendor: Oracle Corporation                                                   </a:t>
            </a:r>
            <a:endParaRPr/>
          </a:p>
          <a:p>
            <a:pPr marL="914400" lvl="0" indent="0" algn="l" rtl="0">
              <a:spcBef>
                <a:spcPts val="0"/>
              </a:spcBef>
              <a:spcAft>
                <a:spcPts val="0"/>
              </a:spcAft>
              <a:buNone/>
            </a:pPr>
            <a:r>
              <a:rPr lang="en"/>
              <a:t>Java Vendor URL: http://Java.oracle.com/                                          </a:t>
            </a:r>
            <a:endParaRPr/>
          </a:p>
          <a:p>
            <a:pPr marL="914400" lvl="0" indent="0" algn="l" rtl="0">
              <a:spcBef>
                <a:spcPts val="0"/>
              </a:spcBef>
              <a:spcAft>
                <a:spcPts val="0"/>
              </a:spcAft>
              <a:buNone/>
            </a:pPr>
            <a:r>
              <a:rPr lang="en"/>
              <a:t>Java Class Path: .</a:t>
            </a:r>
            <a:endParaRPr/>
          </a:p>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Shape 1312"/>
        <p:cNvGrpSpPr/>
        <p:nvPr/>
      </p:nvGrpSpPr>
      <p:grpSpPr>
        <a:xfrm>
          <a:off x="0" y="0"/>
          <a:ext cx="0" cy="0"/>
          <a:chOff x="0" y="0"/>
          <a:chExt cx="0" cy="0"/>
        </a:xfrm>
      </p:grpSpPr>
      <p:sp>
        <p:nvSpPr>
          <p:cNvPr id="1313" name="Google Shape;1313;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use this graph</a:t>
            </a:r>
            <a:endParaRPr/>
          </a:p>
        </p:txBody>
      </p:sp>
      <p:sp>
        <p:nvSpPr>
          <p:cNvPr id="1314" name="Google Shape;1314;p62"/>
          <p:cNvSpPr txBox="1"/>
          <p:nvPr/>
        </p:nvSpPr>
        <p:spPr>
          <a:xfrm>
            <a:off x="720000" y="4296500"/>
            <a:ext cx="7704000" cy="30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solidFill>
                  <a:schemeClr val="dk1"/>
                </a:solidFill>
                <a:latin typeface="Source Code Pro"/>
                <a:ea typeface="Source Code Pro"/>
                <a:cs typeface="Source Code Pro"/>
                <a:sym typeface="Source Code Pro"/>
              </a:rPr>
              <a:t>Follow the link in the graph to modify its data and then paste the new one here. </a:t>
            </a:r>
            <a:r>
              <a:rPr lang="en" sz="900" b="1">
                <a:solidFill>
                  <a:schemeClr val="dk1"/>
                </a:solidFill>
                <a:uFill>
                  <a:noFill/>
                </a:uFill>
                <a:latin typeface="Source Code Pro"/>
                <a:ea typeface="Source Code Pro"/>
                <a:cs typeface="Source Code Pro"/>
                <a:sym typeface="Source Code Pro"/>
                <a:hlinkClick r:id="rId3">
                  <a:extLst>
                    <a:ext uri="{A12FA001-AC4F-418D-AE19-62706E023703}">
                      <ahyp:hlinkClr xmlns:ahyp="http://schemas.microsoft.com/office/drawing/2018/hyperlinkcolor" val="tx"/>
                    </a:ext>
                  </a:extLst>
                </a:hlinkClick>
              </a:rPr>
              <a:t>For more info, click here</a:t>
            </a:r>
            <a:endParaRPr sz="900" b="1">
              <a:solidFill>
                <a:schemeClr val="dk1"/>
              </a:solidFill>
              <a:latin typeface="Source Code Pro"/>
              <a:ea typeface="Source Code Pro"/>
              <a:cs typeface="Source Code Pro"/>
              <a:sym typeface="Source Code Pro"/>
            </a:endParaRPr>
          </a:p>
        </p:txBody>
      </p:sp>
      <p:sp>
        <p:nvSpPr>
          <p:cNvPr id="1315" name="Google Shape;1315;p62"/>
          <p:cNvSpPr txBox="1">
            <a:spLocks noGrp="1"/>
          </p:cNvSpPr>
          <p:nvPr>
            <p:ph type="title" idx="4294967295"/>
          </p:nvPr>
        </p:nvSpPr>
        <p:spPr>
          <a:xfrm>
            <a:off x="4016275" y="1614038"/>
            <a:ext cx="20214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accent3"/>
                </a:solidFill>
              </a:rPr>
              <a:t>Mercury</a:t>
            </a:r>
            <a:endParaRPr sz="2400">
              <a:solidFill>
                <a:schemeClr val="accent3"/>
              </a:solidFill>
            </a:endParaRPr>
          </a:p>
        </p:txBody>
      </p:sp>
      <p:sp>
        <p:nvSpPr>
          <p:cNvPr id="1316" name="Google Shape;1316;p62"/>
          <p:cNvSpPr txBox="1">
            <a:spLocks noGrp="1"/>
          </p:cNvSpPr>
          <p:nvPr>
            <p:ph type="subTitle" idx="4294967295"/>
          </p:nvPr>
        </p:nvSpPr>
        <p:spPr>
          <a:xfrm>
            <a:off x="4239900" y="2165366"/>
            <a:ext cx="2021400" cy="572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t>Mercury is the smallest planet</a:t>
            </a:r>
            <a:endParaRPr/>
          </a:p>
        </p:txBody>
      </p:sp>
      <p:sp>
        <p:nvSpPr>
          <p:cNvPr id="1317" name="Google Shape;1317;p62"/>
          <p:cNvSpPr txBox="1">
            <a:spLocks noGrp="1"/>
          </p:cNvSpPr>
          <p:nvPr>
            <p:ph type="title" idx="4294967295"/>
          </p:nvPr>
        </p:nvSpPr>
        <p:spPr>
          <a:xfrm>
            <a:off x="4016275" y="2990370"/>
            <a:ext cx="20214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accent1"/>
                </a:solidFill>
              </a:rPr>
              <a:t>Jupiter</a:t>
            </a:r>
            <a:endParaRPr sz="2400">
              <a:solidFill>
                <a:schemeClr val="accent1"/>
              </a:solidFill>
            </a:endParaRPr>
          </a:p>
        </p:txBody>
      </p:sp>
      <p:sp>
        <p:nvSpPr>
          <p:cNvPr id="1318" name="Google Shape;1318;p62"/>
          <p:cNvSpPr txBox="1">
            <a:spLocks noGrp="1"/>
          </p:cNvSpPr>
          <p:nvPr>
            <p:ph type="subTitle" idx="4294967295"/>
          </p:nvPr>
        </p:nvSpPr>
        <p:spPr>
          <a:xfrm>
            <a:off x="4239900" y="3518062"/>
            <a:ext cx="2021400" cy="572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t>Jupiter is the biggest planet</a:t>
            </a:r>
            <a:endParaRPr/>
          </a:p>
        </p:txBody>
      </p:sp>
      <p:sp>
        <p:nvSpPr>
          <p:cNvPr id="1319" name="Google Shape;1319;p62"/>
          <p:cNvSpPr txBox="1">
            <a:spLocks noGrp="1"/>
          </p:cNvSpPr>
          <p:nvPr>
            <p:ph type="title" idx="4294967295"/>
          </p:nvPr>
        </p:nvSpPr>
        <p:spPr>
          <a:xfrm>
            <a:off x="6178964" y="1637663"/>
            <a:ext cx="20214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accent2"/>
                </a:solidFill>
              </a:rPr>
              <a:t>Venus</a:t>
            </a:r>
            <a:endParaRPr sz="2400">
              <a:solidFill>
                <a:schemeClr val="accent2"/>
              </a:solidFill>
            </a:endParaRPr>
          </a:p>
        </p:txBody>
      </p:sp>
      <p:sp>
        <p:nvSpPr>
          <p:cNvPr id="1320" name="Google Shape;1320;p62"/>
          <p:cNvSpPr txBox="1">
            <a:spLocks noGrp="1"/>
          </p:cNvSpPr>
          <p:nvPr>
            <p:ph type="subTitle" idx="4294967295"/>
          </p:nvPr>
        </p:nvSpPr>
        <p:spPr>
          <a:xfrm>
            <a:off x="6402589" y="2165366"/>
            <a:ext cx="2021400" cy="572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t>Venus has very high temperatures</a:t>
            </a:r>
            <a:endParaRPr/>
          </a:p>
        </p:txBody>
      </p:sp>
      <p:sp>
        <p:nvSpPr>
          <p:cNvPr id="1321" name="Google Shape;1321;p62"/>
          <p:cNvSpPr txBox="1">
            <a:spLocks noGrp="1"/>
          </p:cNvSpPr>
          <p:nvPr>
            <p:ph type="title" idx="4294967295"/>
          </p:nvPr>
        </p:nvSpPr>
        <p:spPr>
          <a:xfrm>
            <a:off x="6178964" y="2990370"/>
            <a:ext cx="20214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dk2"/>
                </a:solidFill>
              </a:rPr>
              <a:t>Saturn</a:t>
            </a:r>
            <a:endParaRPr sz="2400">
              <a:solidFill>
                <a:schemeClr val="dk2"/>
              </a:solidFill>
            </a:endParaRPr>
          </a:p>
        </p:txBody>
      </p:sp>
      <p:sp>
        <p:nvSpPr>
          <p:cNvPr id="1322" name="Google Shape;1322;p62"/>
          <p:cNvSpPr txBox="1">
            <a:spLocks noGrp="1"/>
          </p:cNvSpPr>
          <p:nvPr>
            <p:ph type="subTitle" idx="4294967295"/>
          </p:nvPr>
        </p:nvSpPr>
        <p:spPr>
          <a:xfrm>
            <a:off x="6402589" y="3518062"/>
            <a:ext cx="2021400" cy="572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t>Saturn is a gas giant with rings</a:t>
            </a:r>
            <a:endParaRPr/>
          </a:p>
        </p:txBody>
      </p:sp>
      <p:sp>
        <p:nvSpPr>
          <p:cNvPr id="1323" name="Google Shape;1323;p62"/>
          <p:cNvSpPr/>
          <p:nvPr/>
        </p:nvSpPr>
        <p:spPr>
          <a:xfrm>
            <a:off x="4066475" y="1385363"/>
            <a:ext cx="252300" cy="252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2"/>
          <p:cNvSpPr/>
          <p:nvPr/>
        </p:nvSpPr>
        <p:spPr>
          <a:xfrm>
            <a:off x="4066475" y="2738063"/>
            <a:ext cx="252300" cy="25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2"/>
          <p:cNvSpPr/>
          <p:nvPr/>
        </p:nvSpPr>
        <p:spPr>
          <a:xfrm>
            <a:off x="6271275" y="1385363"/>
            <a:ext cx="252300" cy="25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2"/>
          <p:cNvSpPr/>
          <p:nvPr/>
        </p:nvSpPr>
        <p:spPr>
          <a:xfrm>
            <a:off x="6271275" y="2738063"/>
            <a:ext cx="252300" cy="252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27" name="Google Shape;1327;p62" title="Gráfico">
            <a:hlinkClick r:id="rId4"/>
          </p:cNvPr>
          <p:cNvPicPr preferRelativeResize="0"/>
          <p:nvPr/>
        </p:nvPicPr>
        <p:blipFill>
          <a:blip r:embed="rId5">
            <a:alphaModFix/>
          </a:blip>
          <a:stretch>
            <a:fillRect/>
          </a:stretch>
        </p:blipFill>
        <p:spPr>
          <a:xfrm>
            <a:off x="491375" y="1537000"/>
            <a:ext cx="3473049" cy="2445450"/>
          </a:xfrm>
          <a:prstGeom prst="rect">
            <a:avLst/>
          </a:prstGeom>
          <a:noFill/>
          <a:ln>
            <a:noFill/>
          </a:ln>
        </p:spPr>
      </p:pic>
      <p:sp>
        <p:nvSpPr>
          <p:cNvPr id="1328" name="Google Shape;1328;p62"/>
          <p:cNvSpPr txBox="1"/>
          <p:nvPr/>
        </p:nvSpPr>
        <p:spPr>
          <a:xfrm>
            <a:off x="8269025" y="898375"/>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3"/>
                </a:solidFill>
                <a:latin typeface="Comfortaa"/>
                <a:ea typeface="Comfortaa"/>
                <a:cs typeface="Comfortaa"/>
                <a:sym typeface="Comfortaa"/>
              </a:rPr>
              <a:t>*</a:t>
            </a:r>
            <a:endParaRPr sz="9600">
              <a:solidFill>
                <a:schemeClr val="accent3"/>
              </a:solidFill>
              <a:latin typeface="Comfortaa"/>
              <a:ea typeface="Comfortaa"/>
              <a:cs typeface="Comfortaa"/>
              <a:sym typeface="Comfortaa"/>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1332"/>
        <p:cNvGrpSpPr/>
        <p:nvPr/>
      </p:nvGrpSpPr>
      <p:grpSpPr>
        <a:xfrm>
          <a:off x="0" y="0"/>
          <a:ext cx="0" cy="0"/>
          <a:chOff x="0" y="0"/>
          <a:chExt cx="0" cy="0"/>
        </a:xfrm>
      </p:grpSpPr>
      <p:sp>
        <p:nvSpPr>
          <p:cNvPr id="1333" name="Google Shape;1333;p63"/>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Practical </a:t>
            </a:r>
            <a:r>
              <a:rPr lang="en">
                <a:solidFill>
                  <a:schemeClr val="accent4"/>
                </a:solidFill>
              </a:rPr>
              <a:t>exercise </a:t>
            </a:r>
            <a:r>
              <a:rPr lang="en">
                <a:solidFill>
                  <a:schemeClr val="lt2"/>
                </a:solidFill>
              </a:rPr>
              <a:t>07</a:t>
            </a:r>
            <a:endParaRPr>
              <a:solidFill>
                <a:schemeClr val="lt2"/>
              </a:solidFill>
            </a:endParaRPr>
          </a:p>
        </p:txBody>
      </p:sp>
      <p:sp>
        <p:nvSpPr>
          <p:cNvPr id="1334" name="Google Shape;1334;p63"/>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lnSpc>
                <a:spcPct val="163636"/>
              </a:lnSpc>
              <a:spcBef>
                <a:spcPts val="0"/>
              </a:spcBef>
              <a:spcAft>
                <a:spcPts val="0"/>
              </a:spcAft>
              <a:buNone/>
            </a:pPr>
            <a:r>
              <a:rPr lang="en"/>
              <a:t>Write a Java program to reverse a string.</a:t>
            </a:r>
            <a:endParaRPr u="sng"/>
          </a:p>
          <a:p>
            <a:pPr marL="457200" lvl="0" indent="0" algn="l" rtl="0">
              <a:lnSpc>
                <a:spcPct val="163636"/>
              </a:lnSpc>
              <a:spcBef>
                <a:spcPts val="1200"/>
              </a:spcBef>
              <a:spcAft>
                <a:spcPts val="0"/>
              </a:spcAft>
              <a:buNone/>
            </a:pPr>
            <a:r>
              <a:rPr lang="en">
                <a:solidFill>
                  <a:schemeClr val="dk2"/>
                </a:solidFill>
              </a:rPr>
              <a:t>Input data</a:t>
            </a:r>
            <a:r>
              <a:rPr lang="en"/>
              <a:t>:</a:t>
            </a:r>
            <a:endParaRPr/>
          </a:p>
          <a:p>
            <a:pPr marL="914400" lvl="0" indent="0" algn="l" rtl="0">
              <a:lnSpc>
                <a:spcPct val="163636"/>
              </a:lnSpc>
              <a:spcBef>
                <a:spcPts val="1200"/>
              </a:spcBef>
              <a:spcAft>
                <a:spcPts val="0"/>
              </a:spcAft>
              <a:buNone/>
            </a:pPr>
            <a:r>
              <a:rPr lang="en"/>
              <a:t>Input a string: My dog’s name is Ralph</a:t>
            </a:r>
            <a:endParaRPr/>
          </a:p>
          <a:p>
            <a:pPr marL="457200" lvl="0" indent="0" algn="l" rtl="0">
              <a:lnSpc>
                <a:spcPct val="163636"/>
              </a:lnSpc>
              <a:spcBef>
                <a:spcPts val="1200"/>
              </a:spcBef>
              <a:spcAft>
                <a:spcPts val="0"/>
              </a:spcAft>
              <a:buNone/>
            </a:pPr>
            <a:r>
              <a:rPr lang="en">
                <a:solidFill>
                  <a:schemeClr val="accent2"/>
                </a:solidFill>
              </a:rPr>
              <a:t>Expected output</a:t>
            </a:r>
            <a:r>
              <a:rPr lang="en"/>
              <a:t>:</a:t>
            </a:r>
            <a:endParaRPr/>
          </a:p>
          <a:p>
            <a:pPr marL="914400" lvl="0" indent="0" algn="l" rtl="0">
              <a:spcBef>
                <a:spcPts val="1200"/>
              </a:spcBef>
              <a:spcAft>
                <a:spcPts val="0"/>
              </a:spcAft>
              <a:buNone/>
            </a:pPr>
            <a:r>
              <a:rPr lang="en"/>
              <a:t>Reverse string: hplaR si eman s‘god yM</a:t>
            </a:r>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endParaRPr/>
          </a:p>
        </p:txBody>
      </p:sp>
      <p:grpSp>
        <p:nvGrpSpPr>
          <p:cNvPr id="1335" name="Google Shape;1335;p63"/>
          <p:cNvGrpSpPr/>
          <p:nvPr/>
        </p:nvGrpSpPr>
        <p:grpSpPr>
          <a:xfrm>
            <a:off x="542297" y="1549414"/>
            <a:ext cx="2391310" cy="3054560"/>
            <a:chOff x="358925" y="1867675"/>
            <a:chExt cx="2142175" cy="2736325"/>
          </a:xfrm>
        </p:grpSpPr>
        <p:sp>
          <p:nvSpPr>
            <p:cNvPr id="1336" name="Google Shape;1336;p63"/>
            <p:cNvSpPr/>
            <p:nvPr/>
          </p:nvSpPr>
          <p:spPr>
            <a:xfrm>
              <a:off x="358925" y="1876250"/>
              <a:ext cx="2910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3"/>
            <p:cNvSpPr/>
            <p:nvPr/>
          </p:nvSpPr>
          <p:spPr>
            <a:xfrm>
              <a:off x="757650" y="1867675"/>
              <a:ext cx="291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3"/>
            <p:cNvSpPr/>
            <p:nvPr/>
          </p:nvSpPr>
          <p:spPr>
            <a:xfrm>
              <a:off x="358925" y="2188475"/>
              <a:ext cx="2910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3"/>
            <p:cNvSpPr/>
            <p:nvPr/>
          </p:nvSpPr>
          <p:spPr>
            <a:xfrm>
              <a:off x="358925" y="2515188"/>
              <a:ext cx="2910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3"/>
            <p:cNvSpPr/>
            <p:nvPr/>
          </p:nvSpPr>
          <p:spPr>
            <a:xfrm>
              <a:off x="358925" y="2841925"/>
              <a:ext cx="2910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3"/>
            <p:cNvSpPr/>
            <p:nvPr/>
          </p:nvSpPr>
          <p:spPr>
            <a:xfrm>
              <a:off x="709062" y="2841925"/>
              <a:ext cx="297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3"/>
            <p:cNvSpPr/>
            <p:nvPr/>
          </p:nvSpPr>
          <p:spPr>
            <a:xfrm>
              <a:off x="1059518" y="2841925"/>
              <a:ext cx="2328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3"/>
            <p:cNvSpPr/>
            <p:nvPr/>
          </p:nvSpPr>
          <p:spPr>
            <a:xfrm>
              <a:off x="358925" y="3152500"/>
              <a:ext cx="2685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3"/>
            <p:cNvSpPr/>
            <p:nvPr/>
          </p:nvSpPr>
          <p:spPr>
            <a:xfrm>
              <a:off x="358925" y="3495350"/>
              <a:ext cx="268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3"/>
            <p:cNvSpPr/>
            <p:nvPr/>
          </p:nvSpPr>
          <p:spPr>
            <a:xfrm>
              <a:off x="358925" y="3804275"/>
              <a:ext cx="2685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3"/>
            <p:cNvSpPr/>
            <p:nvPr/>
          </p:nvSpPr>
          <p:spPr>
            <a:xfrm>
              <a:off x="358925" y="4113200"/>
              <a:ext cx="268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3"/>
            <p:cNvSpPr/>
            <p:nvPr/>
          </p:nvSpPr>
          <p:spPr>
            <a:xfrm>
              <a:off x="709062" y="3152500"/>
              <a:ext cx="214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3"/>
            <p:cNvSpPr/>
            <p:nvPr/>
          </p:nvSpPr>
          <p:spPr>
            <a:xfrm>
              <a:off x="683525" y="3495350"/>
              <a:ext cx="2148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3"/>
            <p:cNvSpPr/>
            <p:nvPr/>
          </p:nvSpPr>
          <p:spPr>
            <a:xfrm>
              <a:off x="709062" y="3804275"/>
              <a:ext cx="2148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3"/>
            <p:cNvSpPr/>
            <p:nvPr/>
          </p:nvSpPr>
          <p:spPr>
            <a:xfrm>
              <a:off x="709062" y="4130163"/>
              <a:ext cx="214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3"/>
            <p:cNvSpPr/>
            <p:nvPr/>
          </p:nvSpPr>
          <p:spPr>
            <a:xfrm>
              <a:off x="709062" y="4456050"/>
              <a:ext cx="2148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3"/>
            <p:cNvSpPr/>
            <p:nvPr/>
          </p:nvSpPr>
          <p:spPr>
            <a:xfrm>
              <a:off x="973809" y="3152500"/>
              <a:ext cx="4155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3"/>
            <p:cNvSpPr/>
            <p:nvPr/>
          </p:nvSpPr>
          <p:spPr>
            <a:xfrm>
              <a:off x="973809" y="3495350"/>
              <a:ext cx="5802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3"/>
            <p:cNvSpPr/>
            <p:nvPr/>
          </p:nvSpPr>
          <p:spPr>
            <a:xfrm>
              <a:off x="994246" y="3804275"/>
              <a:ext cx="675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3"/>
            <p:cNvSpPr/>
            <p:nvPr/>
          </p:nvSpPr>
          <p:spPr>
            <a:xfrm>
              <a:off x="994246" y="4148775"/>
              <a:ext cx="675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3"/>
            <p:cNvSpPr/>
            <p:nvPr/>
          </p:nvSpPr>
          <p:spPr>
            <a:xfrm>
              <a:off x="994246" y="4456050"/>
              <a:ext cx="675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3"/>
            <p:cNvSpPr/>
            <p:nvPr/>
          </p:nvSpPr>
          <p:spPr>
            <a:xfrm>
              <a:off x="1439171" y="3152500"/>
              <a:ext cx="3783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3"/>
            <p:cNvSpPr/>
            <p:nvPr/>
          </p:nvSpPr>
          <p:spPr>
            <a:xfrm>
              <a:off x="1629567" y="3478388"/>
              <a:ext cx="3783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3"/>
            <p:cNvSpPr/>
            <p:nvPr/>
          </p:nvSpPr>
          <p:spPr>
            <a:xfrm>
              <a:off x="1740173" y="3804300"/>
              <a:ext cx="2328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3"/>
            <p:cNvSpPr/>
            <p:nvPr/>
          </p:nvSpPr>
          <p:spPr>
            <a:xfrm>
              <a:off x="1740173" y="4456100"/>
              <a:ext cx="232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3"/>
            <p:cNvSpPr/>
            <p:nvPr/>
          </p:nvSpPr>
          <p:spPr>
            <a:xfrm>
              <a:off x="757650" y="2182588"/>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3"/>
            <p:cNvSpPr/>
            <p:nvPr/>
          </p:nvSpPr>
          <p:spPr>
            <a:xfrm>
              <a:off x="757650" y="2512250"/>
              <a:ext cx="5802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3"/>
            <p:cNvSpPr/>
            <p:nvPr/>
          </p:nvSpPr>
          <p:spPr>
            <a:xfrm>
              <a:off x="1445575" y="2509300"/>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3"/>
            <p:cNvSpPr/>
            <p:nvPr/>
          </p:nvSpPr>
          <p:spPr>
            <a:xfrm>
              <a:off x="1344900" y="2841925"/>
              <a:ext cx="297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3"/>
            <p:cNvSpPr/>
            <p:nvPr/>
          </p:nvSpPr>
          <p:spPr>
            <a:xfrm>
              <a:off x="1740250" y="4148775"/>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3"/>
            <p:cNvSpPr/>
            <p:nvPr/>
          </p:nvSpPr>
          <p:spPr>
            <a:xfrm>
              <a:off x="2043300" y="4456050"/>
              <a:ext cx="4578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Shape 1370"/>
        <p:cNvGrpSpPr/>
        <p:nvPr/>
      </p:nvGrpSpPr>
      <p:grpSpPr>
        <a:xfrm>
          <a:off x="0" y="0"/>
          <a:ext cx="0" cy="0"/>
          <a:chOff x="0" y="0"/>
          <a:chExt cx="0" cy="0"/>
        </a:xfrm>
      </p:grpSpPr>
      <p:sp>
        <p:nvSpPr>
          <p:cNvPr id="1371" name="Google Shape;1371;p64"/>
          <p:cNvSpPr txBox="1">
            <a:spLocks noGrp="1"/>
          </p:cNvSpPr>
          <p:nvPr>
            <p:ph type="subTitle" idx="3"/>
          </p:nvPr>
        </p:nvSpPr>
        <p:spPr>
          <a:xfrm>
            <a:off x="4988437" y="3200700"/>
            <a:ext cx="26751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accent3"/>
                </a:solidFill>
              </a:rPr>
              <a:t>Alex Harris</a:t>
            </a:r>
            <a:endParaRPr>
              <a:solidFill>
                <a:schemeClr val="accent3"/>
              </a:solidFill>
            </a:endParaRPr>
          </a:p>
        </p:txBody>
      </p:sp>
      <p:sp>
        <p:nvSpPr>
          <p:cNvPr id="1372" name="Google Shape;1372;p64"/>
          <p:cNvSpPr txBox="1">
            <a:spLocks noGrp="1"/>
          </p:cNvSpPr>
          <p:nvPr>
            <p:ph type="subTitle" idx="4"/>
          </p:nvPr>
        </p:nvSpPr>
        <p:spPr>
          <a:xfrm>
            <a:off x="1281362" y="3200700"/>
            <a:ext cx="26751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Sofia Hill</a:t>
            </a:r>
            <a:endParaRPr/>
          </a:p>
        </p:txBody>
      </p:sp>
      <p:pic>
        <p:nvPicPr>
          <p:cNvPr id="1373" name="Google Shape;1373;p64"/>
          <p:cNvPicPr preferRelativeResize="0"/>
          <p:nvPr/>
        </p:nvPicPr>
        <p:blipFill rotWithShape="1">
          <a:blip r:embed="rId3">
            <a:alphaModFix/>
          </a:blip>
          <a:srcRect l="39632" t="2745" r="12304" b="25192"/>
          <a:stretch/>
        </p:blipFill>
        <p:spPr>
          <a:xfrm>
            <a:off x="4988414" y="1498350"/>
            <a:ext cx="1608000" cy="1608000"/>
          </a:xfrm>
          <a:prstGeom prst="ellipse">
            <a:avLst/>
          </a:prstGeom>
          <a:noFill/>
          <a:ln>
            <a:noFill/>
          </a:ln>
        </p:spPr>
      </p:pic>
      <p:pic>
        <p:nvPicPr>
          <p:cNvPr id="1374" name="Google Shape;1374;p64"/>
          <p:cNvPicPr preferRelativeResize="0"/>
          <p:nvPr/>
        </p:nvPicPr>
        <p:blipFill rotWithShape="1">
          <a:blip r:embed="rId4">
            <a:alphaModFix/>
          </a:blip>
          <a:srcRect l="28111" t="5636" r="22937" b="20968"/>
          <a:stretch/>
        </p:blipFill>
        <p:spPr>
          <a:xfrm>
            <a:off x="1455489" y="1521163"/>
            <a:ext cx="1608000" cy="1608000"/>
          </a:xfrm>
          <a:prstGeom prst="ellipse">
            <a:avLst/>
          </a:prstGeom>
          <a:noFill/>
          <a:ln>
            <a:noFill/>
          </a:ln>
        </p:spPr>
      </p:pic>
      <p:sp>
        <p:nvSpPr>
          <p:cNvPr id="1375" name="Google Shape;1375;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a:t>
            </a:r>
            <a:r>
              <a:rPr lang="en">
                <a:solidFill>
                  <a:schemeClr val="accent4"/>
                </a:solidFill>
              </a:rPr>
              <a:t>team</a:t>
            </a:r>
            <a:endParaRPr>
              <a:solidFill>
                <a:schemeClr val="accent4"/>
              </a:solidFill>
            </a:endParaRPr>
          </a:p>
        </p:txBody>
      </p:sp>
      <p:sp>
        <p:nvSpPr>
          <p:cNvPr id="1376" name="Google Shape;1376;p64"/>
          <p:cNvSpPr txBox="1">
            <a:spLocks noGrp="1"/>
          </p:cNvSpPr>
          <p:nvPr>
            <p:ph type="subTitle" idx="1"/>
          </p:nvPr>
        </p:nvSpPr>
        <p:spPr>
          <a:xfrm>
            <a:off x="5292547" y="3632599"/>
            <a:ext cx="267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1377" name="Google Shape;1377;p64"/>
          <p:cNvSpPr txBox="1">
            <a:spLocks noGrp="1"/>
          </p:cNvSpPr>
          <p:nvPr>
            <p:ph type="subTitle" idx="2"/>
          </p:nvPr>
        </p:nvSpPr>
        <p:spPr>
          <a:xfrm>
            <a:off x="1585702" y="3632599"/>
            <a:ext cx="267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1378" name="Google Shape;1378;p64"/>
          <p:cNvSpPr txBox="1"/>
          <p:nvPr/>
        </p:nvSpPr>
        <p:spPr>
          <a:xfrm>
            <a:off x="8373325" y="1252950"/>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a:solidFill>
                  <a:schemeClr val="accent1"/>
                </a:solidFill>
                <a:latin typeface="Comfortaa"/>
                <a:ea typeface="Comfortaa"/>
                <a:cs typeface="Comfortaa"/>
                <a:sym typeface="Comfortaa"/>
              </a:rPr>
              <a:t>*</a:t>
            </a:r>
            <a:endParaRPr sz="9600">
              <a:solidFill>
                <a:schemeClr val="accent1"/>
              </a:solidFill>
              <a:latin typeface="Comfortaa"/>
              <a:ea typeface="Comfortaa"/>
              <a:cs typeface="Comfortaa"/>
              <a:sym typeface="Comfortaa"/>
            </a:endParaRPr>
          </a:p>
        </p:txBody>
      </p:sp>
      <p:sp>
        <p:nvSpPr>
          <p:cNvPr id="1379" name="Google Shape;1379;p64"/>
          <p:cNvSpPr txBox="1"/>
          <p:nvPr/>
        </p:nvSpPr>
        <p:spPr>
          <a:xfrm>
            <a:off x="208438" y="1276463"/>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1"/>
                </a:solidFill>
                <a:latin typeface="Comfortaa"/>
                <a:ea typeface="Comfortaa"/>
                <a:cs typeface="Comfortaa"/>
                <a:sym typeface="Comfortaa"/>
              </a:rPr>
              <a:t>{</a:t>
            </a:r>
            <a:endParaRPr sz="5000">
              <a:solidFill>
                <a:schemeClr val="accent1"/>
              </a:solidFill>
              <a:latin typeface="Comfortaa"/>
              <a:ea typeface="Comfortaa"/>
              <a:cs typeface="Comfortaa"/>
              <a:sym typeface="Comfortaa"/>
            </a:endParaRPr>
          </a:p>
        </p:txBody>
      </p:sp>
      <p:sp>
        <p:nvSpPr>
          <p:cNvPr id="1380" name="Google Shape;1380;p64"/>
          <p:cNvSpPr txBox="1"/>
          <p:nvPr/>
        </p:nvSpPr>
        <p:spPr>
          <a:xfrm>
            <a:off x="8218800" y="4048800"/>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1381" name="Google Shape;1381;p64"/>
          <p:cNvSpPr txBox="1"/>
          <p:nvPr/>
        </p:nvSpPr>
        <p:spPr>
          <a:xfrm>
            <a:off x="7344650" y="4155300"/>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1382" name="Google Shape;1382;p64"/>
          <p:cNvSpPr txBox="1"/>
          <p:nvPr/>
        </p:nvSpPr>
        <p:spPr>
          <a:xfrm>
            <a:off x="479288" y="1498338"/>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5"/>
                </a:solidFill>
                <a:latin typeface="Fira Code"/>
                <a:ea typeface="Fira Code"/>
                <a:cs typeface="Fira Code"/>
                <a:sym typeface="Fira Code"/>
              </a:rPr>
              <a:t>..</a:t>
            </a:r>
            <a:endParaRPr sz="5000">
              <a:solidFill>
                <a:schemeClr val="accent5"/>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Shape 351"/>
        <p:cNvGrpSpPr/>
        <p:nvPr/>
      </p:nvGrpSpPr>
      <p:grpSpPr>
        <a:xfrm>
          <a:off x="0" y="0"/>
          <a:ext cx="0" cy="0"/>
          <a:chOff x="0" y="0"/>
          <a:chExt cx="0" cy="0"/>
        </a:xfrm>
      </p:grpSpPr>
      <p:sp>
        <p:nvSpPr>
          <p:cNvPr id="352" name="Google Shape;352;p34"/>
          <p:cNvSpPr txBox="1">
            <a:spLocks noGrp="1"/>
          </p:cNvSpPr>
          <p:nvPr>
            <p:ph type="title"/>
          </p:nvPr>
        </p:nvSpPr>
        <p:spPr>
          <a:xfrm>
            <a:off x="4223100" y="1198450"/>
            <a:ext cx="4206000" cy="196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Whoa!</a:t>
            </a:r>
            <a:endParaRPr/>
          </a:p>
        </p:txBody>
      </p:sp>
      <p:sp>
        <p:nvSpPr>
          <p:cNvPr id="353" name="Google Shape;353;p34"/>
          <p:cNvSpPr txBox="1">
            <a:spLocks noGrp="1"/>
          </p:cNvSpPr>
          <p:nvPr>
            <p:ph type="subTitle" idx="1"/>
          </p:nvPr>
        </p:nvSpPr>
        <p:spPr>
          <a:xfrm>
            <a:off x="4223100" y="3162850"/>
            <a:ext cx="4206000" cy="106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&lt; </a:t>
            </a:r>
            <a:r>
              <a:rPr lang="en"/>
              <a:t>This can be the part of the presentation where you introduce yourself, write your email… </a:t>
            </a:r>
            <a:r>
              <a:rPr lang="en" sz="1400"/>
              <a:t>&gt;</a:t>
            </a:r>
            <a:endParaRPr/>
          </a:p>
        </p:txBody>
      </p:sp>
      <p:sp>
        <p:nvSpPr>
          <p:cNvPr id="354" name="Google Shape;354;p34"/>
          <p:cNvSpPr txBox="1"/>
          <p:nvPr/>
        </p:nvSpPr>
        <p:spPr>
          <a:xfrm>
            <a:off x="8329900" y="3978325"/>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600" dirty="0">
                <a:solidFill>
                  <a:schemeClr val="accent1"/>
                </a:solidFill>
                <a:latin typeface="Comfortaa"/>
                <a:ea typeface="Comfortaa"/>
                <a:cs typeface="Comfortaa"/>
                <a:sym typeface="Comfortaa"/>
              </a:rPr>
              <a:t>*</a:t>
            </a:r>
            <a:endParaRPr sz="9600" dirty="0">
              <a:solidFill>
                <a:schemeClr val="accent1"/>
              </a:solidFill>
              <a:latin typeface="Comfortaa"/>
              <a:ea typeface="Comfortaa"/>
              <a:cs typeface="Comfortaa"/>
              <a:sym typeface="Comfortaa"/>
            </a:endParaRPr>
          </a:p>
        </p:txBody>
      </p:sp>
      <p:grpSp>
        <p:nvGrpSpPr>
          <p:cNvPr id="355" name="Google Shape;355;p34"/>
          <p:cNvGrpSpPr/>
          <p:nvPr/>
        </p:nvGrpSpPr>
        <p:grpSpPr>
          <a:xfrm>
            <a:off x="335642" y="696438"/>
            <a:ext cx="2932044" cy="3907563"/>
            <a:chOff x="335642" y="696438"/>
            <a:chExt cx="2932044" cy="3907563"/>
          </a:xfrm>
        </p:grpSpPr>
        <p:sp>
          <p:nvSpPr>
            <p:cNvPr id="356" name="Google Shape;356;p34"/>
            <p:cNvSpPr/>
            <p:nvPr/>
          </p:nvSpPr>
          <p:spPr>
            <a:xfrm>
              <a:off x="335642" y="705013"/>
              <a:ext cx="354933"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4"/>
            <p:cNvSpPr/>
            <p:nvPr/>
          </p:nvSpPr>
          <p:spPr>
            <a:xfrm>
              <a:off x="821967" y="696438"/>
              <a:ext cx="354933"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4"/>
            <p:cNvSpPr/>
            <p:nvPr/>
          </p:nvSpPr>
          <p:spPr>
            <a:xfrm>
              <a:off x="335642" y="1017238"/>
              <a:ext cx="354933"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4"/>
            <p:cNvSpPr/>
            <p:nvPr/>
          </p:nvSpPr>
          <p:spPr>
            <a:xfrm>
              <a:off x="335642" y="1343950"/>
              <a:ext cx="354933"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4"/>
            <p:cNvSpPr/>
            <p:nvPr/>
          </p:nvSpPr>
          <p:spPr>
            <a:xfrm>
              <a:off x="335642" y="1670688"/>
              <a:ext cx="354933"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4"/>
            <p:cNvSpPr/>
            <p:nvPr/>
          </p:nvSpPr>
          <p:spPr>
            <a:xfrm>
              <a:off x="770496" y="1670688"/>
              <a:ext cx="45446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4"/>
            <p:cNvSpPr/>
            <p:nvPr/>
          </p:nvSpPr>
          <p:spPr>
            <a:xfrm>
              <a:off x="1304877" y="1670688"/>
              <a:ext cx="354933"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4"/>
            <p:cNvSpPr/>
            <p:nvPr/>
          </p:nvSpPr>
          <p:spPr>
            <a:xfrm>
              <a:off x="335642" y="1981263"/>
              <a:ext cx="327489"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4"/>
            <p:cNvSpPr/>
            <p:nvPr/>
          </p:nvSpPr>
          <p:spPr>
            <a:xfrm>
              <a:off x="335642" y="2324113"/>
              <a:ext cx="327489"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4"/>
            <p:cNvSpPr/>
            <p:nvPr/>
          </p:nvSpPr>
          <p:spPr>
            <a:xfrm>
              <a:off x="335642" y="2633038"/>
              <a:ext cx="327489"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4"/>
            <p:cNvSpPr/>
            <p:nvPr/>
          </p:nvSpPr>
          <p:spPr>
            <a:xfrm>
              <a:off x="335642" y="2941963"/>
              <a:ext cx="327489"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4"/>
            <p:cNvSpPr/>
            <p:nvPr/>
          </p:nvSpPr>
          <p:spPr>
            <a:xfrm>
              <a:off x="349364" y="3722938"/>
              <a:ext cx="327489"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4"/>
            <p:cNvSpPr/>
            <p:nvPr/>
          </p:nvSpPr>
          <p:spPr>
            <a:xfrm>
              <a:off x="770496" y="1981263"/>
              <a:ext cx="327489"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4"/>
            <p:cNvSpPr/>
            <p:nvPr/>
          </p:nvSpPr>
          <p:spPr>
            <a:xfrm>
              <a:off x="731557" y="2324113"/>
              <a:ext cx="327489"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4"/>
            <p:cNvSpPr/>
            <p:nvPr/>
          </p:nvSpPr>
          <p:spPr>
            <a:xfrm>
              <a:off x="770496" y="2633038"/>
              <a:ext cx="327489"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4"/>
            <p:cNvSpPr/>
            <p:nvPr/>
          </p:nvSpPr>
          <p:spPr>
            <a:xfrm>
              <a:off x="770496" y="2958925"/>
              <a:ext cx="327489"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4"/>
            <p:cNvSpPr/>
            <p:nvPr/>
          </p:nvSpPr>
          <p:spPr>
            <a:xfrm>
              <a:off x="770496" y="3284813"/>
              <a:ext cx="327489"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4"/>
            <p:cNvSpPr/>
            <p:nvPr/>
          </p:nvSpPr>
          <p:spPr>
            <a:xfrm>
              <a:off x="1174186" y="1981263"/>
              <a:ext cx="63339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4"/>
            <p:cNvSpPr/>
            <p:nvPr/>
          </p:nvSpPr>
          <p:spPr>
            <a:xfrm>
              <a:off x="1174186" y="2324113"/>
              <a:ext cx="88477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4"/>
            <p:cNvSpPr/>
            <p:nvPr/>
          </p:nvSpPr>
          <p:spPr>
            <a:xfrm>
              <a:off x="1205349" y="2633038"/>
              <a:ext cx="1030037"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4"/>
            <p:cNvSpPr/>
            <p:nvPr/>
          </p:nvSpPr>
          <p:spPr>
            <a:xfrm>
              <a:off x="1205349" y="2977538"/>
              <a:ext cx="1030037"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4"/>
            <p:cNvSpPr/>
            <p:nvPr/>
          </p:nvSpPr>
          <p:spPr>
            <a:xfrm>
              <a:off x="1205349" y="3284813"/>
              <a:ext cx="1030037"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4"/>
            <p:cNvSpPr/>
            <p:nvPr/>
          </p:nvSpPr>
          <p:spPr>
            <a:xfrm>
              <a:off x="1883777" y="1981263"/>
              <a:ext cx="57704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4"/>
            <p:cNvSpPr/>
            <p:nvPr/>
          </p:nvSpPr>
          <p:spPr>
            <a:xfrm>
              <a:off x="2174096" y="2307150"/>
              <a:ext cx="57704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4"/>
            <p:cNvSpPr/>
            <p:nvPr/>
          </p:nvSpPr>
          <p:spPr>
            <a:xfrm>
              <a:off x="2342750" y="2633063"/>
              <a:ext cx="354933"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4"/>
            <p:cNvSpPr/>
            <p:nvPr/>
          </p:nvSpPr>
          <p:spPr>
            <a:xfrm>
              <a:off x="2342750" y="3284863"/>
              <a:ext cx="354933"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4"/>
            <p:cNvSpPr/>
            <p:nvPr/>
          </p:nvSpPr>
          <p:spPr>
            <a:xfrm>
              <a:off x="349364" y="3962013"/>
              <a:ext cx="327489"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4"/>
            <p:cNvSpPr/>
            <p:nvPr/>
          </p:nvSpPr>
          <p:spPr>
            <a:xfrm>
              <a:off x="731557" y="4245513"/>
              <a:ext cx="327489"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4"/>
            <p:cNvSpPr/>
            <p:nvPr/>
          </p:nvSpPr>
          <p:spPr>
            <a:xfrm>
              <a:off x="1224956" y="4245513"/>
              <a:ext cx="524349"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4"/>
            <p:cNvSpPr/>
            <p:nvPr/>
          </p:nvSpPr>
          <p:spPr>
            <a:xfrm>
              <a:off x="1883777" y="4245513"/>
              <a:ext cx="661931"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4"/>
            <p:cNvSpPr/>
            <p:nvPr/>
          </p:nvSpPr>
          <p:spPr>
            <a:xfrm>
              <a:off x="2634075" y="4245513"/>
              <a:ext cx="241501"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4"/>
            <p:cNvSpPr/>
            <p:nvPr/>
          </p:nvSpPr>
          <p:spPr>
            <a:xfrm>
              <a:off x="731557" y="4454038"/>
              <a:ext cx="327489"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4"/>
            <p:cNvSpPr/>
            <p:nvPr/>
          </p:nvSpPr>
          <p:spPr>
            <a:xfrm>
              <a:off x="1224956" y="4454038"/>
              <a:ext cx="833909"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4"/>
            <p:cNvSpPr/>
            <p:nvPr/>
          </p:nvSpPr>
          <p:spPr>
            <a:xfrm>
              <a:off x="2169156" y="4454038"/>
              <a:ext cx="354933"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4"/>
            <p:cNvSpPr/>
            <p:nvPr/>
          </p:nvSpPr>
          <p:spPr>
            <a:xfrm>
              <a:off x="1250486" y="7083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4"/>
            <p:cNvSpPr/>
            <p:nvPr/>
          </p:nvSpPr>
          <p:spPr>
            <a:xfrm>
              <a:off x="821986" y="10172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4"/>
            <p:cNvSpPr/>
            <p:nvPr/>
          </p:nvSpPr>
          <p:spPr>
            <a:xfrm>
              <a:off x="1555286" y="10131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4"/>
            <p:cNvSpPr/>
            <p:nvPr/>
          </p:nvSpPr>
          <p:spPr>
            <a:xfrm>
              <a:off x="821979" y="13439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4"/>
            <p:cNvSpPr/>
            <p:nvPr/>
          </p:nvSpPr>
          <p:spPr>
            <a:xfrm>
              <a:off x="1739729" y="166862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4"/>
            <p:cNvSpPr/>
            <p:nvPr/>
          </p:nvSpPr>
          <p:spPr>
            <a:xfrm>
              <a:off x="2342754" y="29775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4"/>
            <p:cNvSpPr/>
            <p:nvPr/>
          </p:nvSpPr>
          <p:spPr>
            <a:xfrm>
              <a:off x="2537025" y="1981263"/>
              <a:ext cx="327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4"/>
            <p:cNvSpPr/>
            <p:nvPr/>
          </p:nvSpPr>
          <p:spPr>
            <a:xfrm>
              <a:off x="2805050" y="2633038"/>
              <a:ext cx="327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4"/>
            <p:cNvSpPr/>
            <p:nvPr/>
          </p:nvSpPr>
          <p:spPr>
            <a:xfrm>
              <a:off x="2634386" y="44561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4"/>
            <p:cNvSpPr/>
            <p:nvPr/>
          </p:nvSpPr>
          <p:spPr>
            <a:xfrm>
              <a:off x="770511" y="393657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4"/>
            <p:cNvSpPr/>
            <p:nvPr/>
          </p:nvSpPr>
          <p:spPr>
            <a:xfrm>
              <a:off x="770511" y="370647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 name="Google Shape;401;p34"/>
          <p:cNvSpPr txBox="1"/>
          <p:nvPr/>
        </p:nvSpPr>
        <p:spPr>
          <a:xfrm>
            <a:off x="7911475" y="1933200"/>
            <a:ext cx="519300" cy="87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Shape 1386"/>
        <p:cNvGrpSpPr/>
        <p:nvPr/>
      </p:nvGrpSpPr>
      <p:grpSpPr>
        <a:xfrm>
          <a:off x="0" y="0"/>
          <a:ext cx="0" cy="0"/>
          <a:chOff x="0" y="0"/>
          <a:chExt cx="0" cy="0"/>
        </a:xfrm>
      </p:grpSpPr>
      <p:sp>
        <p:nvSpPr>
          <p:cNvPr id="1387" name="Google Shape;1387;p65"/>
          <p:cNvSpPr txBox="1">
            <a:spLocks noGrp="1"/>
          </p:cNvSpPr>
          <p:nvPr>
            <p:ph type="title"/>
          </p:nvPr>
        </p:nvSpPr>
        <p:spPr>
          <a:xfrm>
            <a:off x="3189013" y="696450"/>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Thanks!</a:t>
            </a:r>
            <a:endParaRPr dirty="0"/>
          </a:p>
        </p:txBody>
      </p:sp>
      <p:sp>
        <p:nvSpPr>
          <p:cNvPr id="1388" name="Google Shape;1388;p65"/>
          <p:cNvSpPr txBox="1">
            <a:spLocks noGrp="1"/>
          </p:cNvSpPr>
          <p:nvPr>
            <p:ph type="subTitle" idx="1"/>
          </p:nvPr>
        </p:nvSpPr>
        <p:spPr>
          <a:xfrm>
            <a:off x="3485375" y="1860375"/>
            <a:ext cx="49455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chemeClr val="lt2"/>
                </a:solidFill>
                <a:latin typeface="Source Code Pro Medium"/>
                <a:ea typeface="Source Code Pro Medium"/>
                <a:cs typeface="Source Code Pro Medium"/>
                <a:sym typeface="Source Code Pro Medium"/>
              </a:rPr>
              <a:t>&lt; Do you have any questions? &gt;</a:t>
            </a:r>
            <a:endParaRPr sz="2000" dirty="0">
              <a:solidFill>
                <a:schemeClr val="lt2"/>
              </a:solidFill>
              <a:latin typeface="Source Code Pro Medium"/>
              <a:ea typeface="Source Code Pro Medium"/>
              <a:cs typeface="Source Code Pro Medium"/>
              <a:sym typeface="Source Code Pro Medium"/>
            </a:endParaRPr>
          </a:p>
          <a:p>
            <a:pPr marL="457200" lvl="0" indent="0" algn="l" rtl="0">
              <a:spcBef>
                <a:spcPts val="0"/>
              </a:spcBef>
              <a:spcAft>
                <a:spcPts val="0"/>
              </a:spcAft>
              <a:buNone/>
            </a:pPr>
            <a:r>
              <a:rPr lang="en" dirty="0"/>
              <a:t>youremail@freepik.com</a:t>
            </a:r>
            <a:endParaRPr dirty="0"/>
          </a:p>
          <a:p>
            <a:pPr marL="914400" lvl="0" indent="0" algn="l" rtl="0">
              <a:spcBef>
                <a:spcPts val="0"/>
              </a:spcBef>
              <a:spcAft>
                <a:spcPts val="0"/>
              </a:spcAft>
              <a:buNone/>
            </a:pPr>
            <a:r>
              <a:rPr lang="en" dirty="0"/>
              <a:t>+34 654 321 432</a:t>
            </a:r>
            <a:endParaRPr dirty="0"/>
          </a:p>
          <a:p>
            <a:pPr marL="1371600" lvl="0" indent="0" algn="l" rtl="0">
              <a:spcBef>
                <a:spcPts val="0"/>
              </a:spcBef>
              <a:spcAft>
                <a:spcPts val="0"/>
              </a:spcAft>
              <a:buNone/>
            </a:pPr>
            <a:r>
              <a:rPr lang="en" dirty="0"/>
              <a:t>yourwebsite.com</a:t>
            </a:r>
            <a:endParaRPr dirty="0"/>
          </a:p>
        </p:txBody>
      </p:sp>
      <p:sp>
        <p:nvSpPr>
          <p:cNvPr id="1389" name="Google Shape;1389;p65"/>
          <p:cNvSpPr/>
          <p:nvPr/>
        </p:nvSpPr>
        <p:spPr>
          <a:xfrm>
            <a:off x="4036450" y="30880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5"/>
          <p:cNvSpPr/>
          <p:nvPr/>
        </p:nvSpPr>
        <p:spPr>
          <a:xfrm>
            <a:off x="4904325" y="30880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5"/>
          <p:cNvSpPr/>
          <p:nvPr/>
        </p:nvSpPr>
        <p:spPr>
          <a:xfrm>
            <a:off x="5772200" y="30880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 name="Google Shape;1392;p65"/>
          <p:cNvGrpSpPr/>
          <p:nvPr/>
        </p:nvGrpSpPr>
        <p:grpSpPr>
          <a:xfrm>
            <a:off x="4123599" y="3167535"/>
            <a:ext cx="276012" cy="275991"/>
            <a:chOff x="3368074" y="3882537"/>
            <a:chExt cx="215298" cy="215298"/>
          </a:xfrm>
        </p:grpSpPr>
        <p:sp>
          <p:nvSpPr>
            <p:cNvPr id="1393" name="Google Shape;1393;p6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 name="Google Shape;1396;p65"/>
          <p:cNvGrpSpPr/>
          <p:nvPr/>
        </p:nvGrpSpPr>
        <p:grpSpPr>
          <a:xfrm>
            <a:off x="4989631" y="3186243"/>
            <a:ext cx="266790" cy="238574"/>
            <a:chOff x="3824739" y="3890112"/>
            <a:chExt cx="208105" cy="186110"/>
          </a:xfrm>
        </p:grpSpPr>
        <p:sp>
          <p:nvSpPr>
            <p:cNvPr id="1397" name="Google Shape;1397;p6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 name="Google Shape;1400;p65"/>
          <p:cNvSpPr/>
          <p:nvPr/>
        </p:nvSpPr>
        <p:spPr>
          <a:xfrm>
            <a:off x="5853515" y="3186482"/>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5"/>
          <p:cNvSpPr txBox="1"/>
          <p:nvPr/>
        </p:nvSpPr>
        <p:spPr>
          <a:xfrm>
            <a:off x="3485375" y="434360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accent4"/>
                </a:solidFill>
                <a:latin typeface="Source Code Pro"/>
                <a:ea typeface="Source Code Pro"/>
                <a:cs typeface="Source Code Pro"/>
                <a:sym typeface="Source Code Pro"/>
              </a:rPr>
              <a:t>Please keep this slide for attribution</a:t>
            </a:r>
            <a:endParaRPr sz="1200" dirty="0">
              <a:solidFill>
                <a:schemeClr val="accent4"/>
              </a:solidFill>
              <a:latin typeface="Source Code Pro"/>
              <a:ea typeface="Source Code Pro"/>
              <a:cs typeface="Source Code Pro"/>
              <a:sym typeface="Source Code Pro"/>
            </a:endParaRPr>
          </a:p>
        </p:txBody>
      </p:sp>
      <p:grpSp>
        <p:nvGrpSpPr>
          <p:cNvPr id="1402" name="Google Shape;1402;p65"/>
          <p:cNvGrpSpPr/>
          <p:nvPr/>
        </p:nvGrpSpPr>
        <p:grpSpPr>
          <a:xfrm>
            <a:off x="255130" y="696438"/>
            <a:ext cx="2377907" cy="3907563"/>
            <a:chOff x="5" y="747463"/>
            <a:chExt cx="2377907" cy="3907563"/>
          </a:xfrm>
        </p:grpSpPr>
        <p:sp>
          <p:nvSpPr>
            <p:cNvPr id="1403" name="Google Shape;1403;p65"/>
            <p:cNvSpPr/>
            <p:nvPr/>
          </p:nvSpPr>
          <p:spPr>
            <a:xfrm>
              <a:off x="5" y="756038"/>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5"/>
            <p:cNvSpPr/>
            <p:nvPr/>
          </p:nvSpPr>
          <p:spPr>
            <a:xfrm>
              <a:off x="486329" y="747463"/>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5"/>
            <p:cNvSpPr/>
            <p:nvPr/>
          </p:nvSpPr>
          <p:spPr>
            <a:xfrm>
              <a:off x="5" y="1068263"/>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5"/>
            <p:cNvSpPr/>
            <p:nvPr/>
          </p:nvSpPr>
          <p:spPr>
            <a:xfrm>
              <a:off x="5" y="1394975"/>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5"/>
            <p:cNvSpPr/>
            <p:nvPr/>
          </p:nvSpPr>
          <p:spPr>
            <a:xfrm>
              <a:off x="5" y="1721713"/>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5"/>
            <p:cNvSpPr/>
            <p:nvPr/>
          </p:nvSpPr>
          <p:spPr>
            <a:xfrm>
              <a:off x="434858" y="1721713"/>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5"/>
            <p:cNvSpPr/>
            <p:nvPr/>
          </p:nvSpPr>
          <p:spPr>
            <a:xfrm>
              <a:off x="934654" y="1721722"/>
              <a:ext cx="2607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5"/>
            <p:cNvSpPr/>
            <p:nvPr/>
          </p:nvSpPr>
          <p:spPr>
            <a:xfrm>
              <a:off x="5" y="20322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5"/>
            <p:cNvSpPr/>
            <p:nvPr/>
          </p:nvSpPr>
          <p:spPr>
            <a:xfrm>
              <a:off x="5" y="2375138"/>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5"/>
            <p:cNvSpPr/>
            <p:nvPr/>
          </p:nvSpPr>
          <p:spPr>
            <a:xfrm>
              <a:off x="5" y="2684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5"/>
            <p:cNvSpPr/>
            <p:nvPr/>
          </p:nvSpPr>
          <p:spPr>
            <a:xfrm>
              <a:off x="5" y="2992988"/>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5"/>
            <p:cNvSpPr/>
            <p:nvPr/>
          </p:nvSpPr>
          <p:spPr>
            <a:xfrm>
              <a:off x="13726" y="37739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5"/>
            <p:cNvSpPr/>
            <p:nvPr/>
          </p:nvSpPr>
          <p:spPr>
            <a:xfrm>
              <a:off x="434858" y="2032288"/>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5"/>
            <p:cNvSpPr/>
            <p:nvPr/>
          </p:nvSpPr>
          <p:spPr>
            <a:xfrm>
              <a:off x="395919" y="2375138"/>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5"/>
            <p:cNvSpPr/>
            <p:nvPr/>
          </p:nvSpPr>
          <p:spPr>
            <a:xfrm>
              <a:off x="434858" y="268406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5"/>
            <p:cNvSpPr/>
            <p:nvPr/>
          </p:nvSpPr>
          <p:spPr>
            <a:xfrm>
              <a:off x="434858" y="300995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5"/>
            <p:cNvSpPr/>
            <p:nvPr/>
          </p:nvSpPr>
          <p:spPr>
            <a:xfrm>
              <a:off x="434858" y="3335838"/>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5"/>
            <p:cNvSpPr/>
            <p:nvPr/>
          </p:nvSpPr>
          <p:spPr>
            <a:xfrm>
              <a:off x="838550" y="2032296"/>
              <a:ext cx="465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5"/>
            <p:cNvSpPr/>
            <p:nvPr/>
          </p:nvSpPr>
          <p:spPr>
            <a:xfrm>
              <a:off x="838550" y="2375145"/>
              <a:ext cx="650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5"/>
            <p:cNvSpPr/>
            <p:nvPr/>
          </p:nvSpPr>
          <p:spPr>
            <a:xfrm>
              <a:off x="861466" y="2684069"/>
              <a:ext cx="7572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5"/>
            <p:cNvSpPr/>
            <p:nvPr/>
          </p:nvSpPr>
          <p:spPr>
            <a:xfrm>
              <a:off x="861466" y="3028567"/>
              <a:ext cx="7572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5"/>
            <p:cNvSpPr/>
            <p:nvPr/>
          </p:nvSpPr>
          <p:spPr>
            <a:xfrm>
              <a:off x="861466" y="3335841"/>
              <a:ext cx="7572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5"/>
            <p:cNvSpPr/>
            <p:nvPr/>
          </p:nvSpPr>
          <p:spPr>
            <a:xfrm>
              <a:off x="1360349" y="2032296"/>
              <a:ext cx="4242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5"/>
            <p:cNvSpPr/>
            <p:nvPr/>
          </p:nvSpPr>
          <p:spPr>
            <a:xfrm>
              <a:off x="1573836" y="2358182"/>
              <a:ext cx="4242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5"/>
            <p:cNvSpPr/>
            <p:nvPr/>
          </p:nvSpPr>
          <p:spPr>
            <a:xfrm>
              <a:off x="1697856" y="2684094"/>
              <a:ext cx="2607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5"/>
            <p:cNvSpPr/>
            <p:nvPr/>
          </p:nvSpPr>
          <p:spPr>
            <a:xfrm>
              <a:off x="1697856" y="3335891"/>
              <a:ext cx="2607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5"/>
            <p:cNvSpPr/>
            <p:nvPr/>
          </p:nvSpPr>
          <p:spPr>
            <a:xfrm>
              <a:off x="13726" y="401303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5"/>
            <p:cNvSpPr/>
            <p:nvPr/>
          </p:nvSpPr>
          <p:spPr>
            <a:xfrm>
              <a:off x="395919" y="4296538"/>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5"/>
            <p:cNvSpPr/>
            <p:nvPr/>
          </p:nvSpPr>
          <p:spPr>
            <a:xfrm>
              <a:off x="875884" y="4296538"/>
              <a:ext cx="385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5"/>
            <p:cNvSpPr/>
            <p:nvPr/>
          </p:nvSpPr>
          <p:spPr>
            <a:xfrm>
              <a:off x="1360349" y="4296538"/>
              <a:ext cx="486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5"/>
            <p:cNvSpPr/>
            <p:nvPr/>
          </p:nvSpPr>
          <p:spPr>
            <a:xfrm>
              <a:off x="1912083" y="4296538"/>
              <a:ext cx="17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5"/>
            <p:cNvSpPr/>
            <p:nvPr/>
          </p:nvSpPr>
          <p:spPr>
            <a:xfrm>
              <a:off x="395919" y="4505063"/>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5"/>
            <p:cNvSpPr/>
            <p:nvPr/>
          </p:nvSpPr>
          <p:spPr>
            <a:xfrm>
              <a:off x="875884" y="4505063"/>
              <a:ext cx="6135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5"/>
            <p:cNvSpPr/>
            <p:nvPr/>
          </p:nvSpPr>
          <p:spPr>
            <a:xfrm>
              <a:off x="1570204" y="4505063"/>
              <a:ext cx="260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5"/>
            <p:cNvSpPr/>
            <p:nvPr/>
          </p:nvSpPr>
          <p:spPr>
            <a:xfrm>
              <a:off x="894657" y="759375"/>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5"/>
            <p:cNvSpPr/>
            <p:nvPr/>
          </p:nvSpPr>
          <p:spPr>
            <a:xfrm>
              <a:off x="486348" y="10682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5"/>
            <p:cNvSpPr/>
            <p:nvPr/>
          </p:nvSpPr>
          <p:spPr>
            <a:xfrm>
              <a:off x="1169818" y="1064149"/>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5"/>
            <p:cNvSpPr/>
            <p:nvPr/>
          </p:nvSpPr>
          <p:spPr>
            <a:xfrm>
              <a:off x="486342" y="1395013"/>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5"/>
            <p:cNvSpPr/>
            <p:nvPr/>
          </p:nvSpPr>
          <p:spPr>
            <a:xfrm>
              <a:off x="1254423" y="1719659"/>
              <a:ext cx="2964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5"/>
            <p:cNvSpPr/>
            <p:nvPr/>
          </p:nvSpPr>
          <p:spPr>
            <a:xfrm>
              <a:off x="1697859" y="3028567"/>
              <a:ext cx="2964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5"/>
            <p:cNvSpPr/>
            <p:nvPr/>
          </p:nvSpPr>
          <p:spPr>
            <a:xfrm>
              <a:off x="1840717" y="2032296"/>
              <a:ext cx="240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5"/>
            <p:cNvSpPr/>
            <p:nvPr/>
          </p:nvSpPr>
          <p:spPr>
            <a:xfrm>
              <a:off x="2037810" y="2684069"/>
              <a:ext cx="240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5"/>
            <p:cNvSpPr/>
            <p:nvPr/>
          </p:nvSpPr>
          <p:spPr>
            <a:xfrm>
              <a:off x="1912311" y="4507125"/>
              <a:ext cx="4656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5"/>
            <p:cNvSpPr/>
            <p:nvPr/>
          </p:nvSpPr>
          <p:spPr>
            <a:xfrm>
              <a:off x="434873" y="39876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5"/>
            <p:cNvSpPr/>
            <p:nvPr/>
          </p:nvSpPr>
          <p:spPr>
            <a:xfrm>
              <a:off x="434873" y="3757500"/>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65"/>
          <p:cNvGrpSpPr/>
          <p:nvPr/>
        </p:nvGrpSpPr>
        <p:grpSpPr>
          <a:xfrm>
            <a:off x="8059900" y="446250"/>
            <a:ext cx="473100" cy="186500"/>
            <a:chOff x="7059675" y="514525"/>
            <a:chExt cx="473100" cy="186500"/>
          </a:xfrm>
        </p:grpSpPr>
        <p:cxnSp>
          <p:nvCxnSpPr>
            <p:cNvPr id="1449" name="Google Shape;1449;p65"/>
            <p:cNvCxnSpPr/>
            <p:nvPr/>
          </p:nvCxnSpPr>
          <p:spPr>
            <a:xfrm rot="10800000" flipH="1">
              <a:off x="7059675" y="51452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450" name="Google Shape;1450;p65"/>
            <p:cNvCxnSpPr/>
            <p:nvPr/>
          </p:nvCxnSpPr>
          <p:spPr>
            <a:xfrm rot="10800000" flipH="1">
              <a:off x="7059675" y="605675"/>
              <a:ext cx="473100" cy="4200"/>
            </a:xfrm>
            <a:prstGeom prst="straightConnector1">
              <a:avLst/>
            </a:prstGeom>
            <a:noFill/>
            <a:ln w="28575" cap="flat" cmpd="sng">
              <a:solidFill>
                <a:schemeClr val="dk1"/>
              </a:solidFill>
              <a:prstDash val="solid"/>
              <a:round/>
              <a:headEnd type="none" w="med" len="med"/>
              <a:tailEnd type="none" w="med" len="med"/>
            </a:ln>
          </p:spPr>
        </p:cxnSp>
        <p:cxnSp>
          <p:nvCxnSpPr>
            <p:cNvPr id="1451" name="Google Shape;1451;p65"/>
            <p:cNvCxnSpPr/>
            <p:nvPr/>
          </p:nvCxnSpPr>
          <p:spPr>
            <a:xfrm rot="10800000" flipH="1">
              <a:off x="7059675" y="696825"/>
              <a:ext cx="473100" cy="4200"/>
            </a:xfrm>
            <a:prstGeom prst="straightConnector1">
              <a:avLst/>
            </a:prstGeom>
            <a:noFill/>
            <a:ln w="28575" cap="flat" cmpd="sng">
              <a:solidFill>
                <a:schemeClr val="dk1"/>
              </a:solidFill>
              <a:prstDash val="solid"/>
              <a:round/>
              <a:headEnd type="none" w="med" len="med"/>
              <a:tailEnd type="none" w="med" len="med"/>
            </a:ln>
          </p:spPr>
        </p:cxn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Shape 1455"/>
        <p:cNvGrpSpPr/>
        <p:nvPr/>
      </p:nvGrpSpPr>
      <p:grpSpPr>
        <a:xfrm>
          <a:off x="0" y="0"/>
          <a:ext cx="0" cy="0"/>
          <a:chOff x="0" y="0"/>
          <a:chExt cx="0" cy="0"/>
        </a:xfrm>
      </p:grpSpPr>
      <p:sp>
        <p:nvSpPr>
          <p:cNvPr id="1456" name="Google Shape;1456;p66"/>
          <p:cNvSpPr txBox="1">
            <a:spLocks noGrp="1"/>
          </p:cNvSpPr>
          <p:nvPr>
            <p:ph type="body" idx="4294967295"/>
          </p:nvPr>
        </p:nvSpPr>
        <p:spPr>
          <a:xfrm>
            <a:off x="720000" y="1315575"/>
            <a:ext cx="7704000" cy="1062300"/>
          </a:xfrm>
          <a:prstGeom prst="rect">
            <a:avLst/>
          </a:prstGeom>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a:t>Here’s an assortment of alternative resources whose style fits the one of this template:</a:t>
            </a:r>
            <a:endParaRPr/>
          </a:p>
          <a:p>
            <a:pPr marL="457200" lvl="0" indent="-317500" algn="l" rtl="0">
              <a:lnSpc>
                <a:spcPct val="115000"/>
              </a:lnSpc>
              <a:spcBef>
                <a:spcPts val="800"/>
              </a:spcBef>
              <a:spcAft>
                <a:spcPts val="0"/>
              </a:spcAft>
              <a:buSzPts val="1400"/>
              <a:buChar char="●"/>
            </a:pPr>
            <a:r>
              <a:rPr lang="en">
                <a:uFill>
                  <a:noFill/>
                </a:uFill>
                <a:hlinkClick r:id="rId3"/>
              </a:rPr>
              <a:t>Programmers concept with flat design</a:t>
            </a:r>
            <a:endParaRPr/>
          </a:p>
        </p:txBody>
      </p:sp>
      <p:sp>
        <p:nvSpPr>
          <p:cNvPr id="1457" name="Google Shape;1457;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a:t>
            </a:r>
            <a:r>
              <a:rPr lang="en">
                <a:solidFill>
                  <a:schemeClr val="accent4"/>
                </a:solidFill>
              </a:rPr>
              <a:t>resources</a:t>
            </a:r>
            <a:endParaRPr>
              <a:solidFill>
                <a:schemeClr val="accent4"/>
              </a:solidFill>
            </a:endParaRPr>
          </a:p>
        </p:txBody>
      </p:sp>
      <p:grpSp>
        <p:nvGrpSpPr>
          <p:cNvPr id="1458" name="Google Shape;1458;p66"/>
          <p:cNvGrpSpPr/>
          <p:nvPr/>
        </p:nvGrpSpPr>
        <p:grpSpPr>
          <a:xfrm>
            <a:off x="1926149" y="2333240"/>
            <a:ext cx="4893522" cy="2561094"/>
            <a:chOff x="1926149" y="2333240"/>
            <a:chExt cx="4893522" cy="2561094"/>
          </a:xfrm>
        </p:grpSpPr>
        <p:sp>
          <p:nvSpPr>
            <p:cNvPr id="1459" name="Google Shape;1459;p66"/>
            <p:cNvSpPr/>
            <p:nvPr/>
          </p:nvSpPr>
          <p:spPr>
            <a:xfrm>
              <a:off x="3280064" y="3533682"/>
              <a:ext cx="445178" cy="88597"/>
            </a:xfrm>
            <a:custGeom>
              <a:avLst/>
              <a:gdLst/>
              <a:ahLst/>
              <a:cxnLst/>
              <a:rect l="l" t="t" r="r" b="b"/>
              <a:pathLst>
                <a:path w="13411" h="2669" extrusionOk="0">
                  <a:moveTo>
                    <a:pt x="1335" y="0"/>
                  </a:moveTo>
                  <a:cubicBezTo>
                    <a:pt x="568" y="0"/>
                    <a:pt x="0" y="601"/>
                    <a:pt x="0" y="1335"/>
                  </a:cubicBezTo>
                  <a:cubicBezTo>
                    <a:pt x="0" y="2102"/>
                    <a:pt x="568" y="2669"/>
                    <a:pt x="1335" y="2669"/>
                  </a:cubicBezTo>
                  <a:lnTo>
                    <a:pt x="12076" y="2669"/>
                  </a:lnTo>
                  <a:cubicBezTo>
                    <a:pt x="12843" y="2669"/>
                    <a:pt x="13410" y="2068"/>
                    <a:pt x="13410" y="1335"/>
                  </a:cubicBezTo>
                  <a:cubicBezTo>
                    <a:pt x="13410" y="601"/>
                    <a:pt x="12843" y="0"/>
                    <a:pt x="12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6"/>
            <p:cNvSpPr/>
            <p:nvPr/>
          </p:nvSpPr>
          <p:spPr>
            <a:xfrm>
              <a:off x="3193692" y="3107379"/>
              <a:ext cx="486141" cy="227054"/>
            </a:xfrm>
            <a:custGeom>
              <a:avLst/>
              <a:gdLst/>
              <a:ahLst/>
              <a:cxnLst/>
              <a:rect l="l" t="t" r="r" b="b"/>
              <a:pathLst>
                <a:path w="14645" h="6840" extrusionOk="0">
                  <a:moveTo>
                    <a:pt x="2569" y="1"/>
                  </a:moveTo>
                  <a:cubicBezTo>
                    <a:pt x="1802" y="1"/>
                    <a:pt x="1235" y="601"/>
                    <a:pt x="1235" y="1335"/>
                  </a:cubicBezTo>
                  <a:cubicBezTo>
                    <a:pt x="1235" y="2102"/>
                    <a:pt x="1802" y="2669"/>
                    <a:pt x="2569" y="2669"/>
                  </a:cubicBezTo>
                  <a:lnTo>
                    <a:pt x="3403" y="2669"/>
                  </a:lnTo>
                  <a:cubicBezTo>
                    <a:pt x="3803" y="2669"/>
                    <a:pt x="4137" y="3003"/>
                    <a:pt x="4137" y="3437"/>
                  </a:cubicBezTo>
                  <a:cubicBezTo>
                    <a:pt x="4137" y="3837"/>
                    <a:pt x="3803" y="4170"/>
                    <a:pt x="3403" y="4170"/>
                  </a:cubicBezTo>
                  <a:lnTo>
                    <a:pt x="1335" y="4170"/>
                  </a:lnTo>
                  <a:cubicBezTo>
                    <a:pt x="601" y="4170"/>
                    <a:pt x="1" y="4771"/>
                    <a:pt x="1" y="5505"/>
                  </a:cubicBezTo>
                  <a:cubicBezTo>
                    <a:pt x="1" y="6272"/>
                    <a:pt x="601" y="6839"/>
                    <a:pt x="1335" y="6839"/>
                  </a:cubicBezTo>
                  <a:lnTo>
                    <a:pt x="12109" y="6839"/>
                  </a:lnTo>
                  <a:cubicBezTo>
                    <a:pt x="12843" y="6839"/>
                    <a:pt x="13444" y="6272"/>
                    <a:pt x="13444" y="5505"/>
                  </a:cubicBezTo>
                  <a:cubicBezTo>
                    <a:pt x="13444" y="4771"/>
                    <a:pt x="12843" y="4170"/>
                    <a:pt x="12109" y="4170"/>
                  </a:cubicBezTo>
                  <a:lnTo>
                    <a:pt x="10842" y="4170"/>
                  </a:lnTo>
                  <a:cubicBezTo>
                    <a:pt x="10441" y="4170"/>
                    <a:pt x="10108" y="3837"/>
                    <a:pt x="10108" y="3437"/>
                  </a:cubicBezTo>
                  <a:cubicBezTo>
                    <a:pt x="10108" y="3003"/>
                    <a:pt x="10441" y="2669"/>
                    <a:pt x="10842" y="2669"/>
                  </a:cubicBezTo>
                  <a:lnTo>
                    <a:pt x="13310" y="2669"/>
                  </a:lnTo>
                  <a:cubicBezTo>
                    <a:pt x="13347" y="2673"/>
                    <a:pt x="13384" y="2674"/>
                    <a:pt x="13420" y="2674"/>
                  </a:cubicBezTo>
                  <a:cubicBezTo>
                    <a:pt x="14131" y="2674"/>
                    <a:pt x="14644" y="2065"/>
                    <a:pt x="14644" y="1335"/>
                  </a:cubicBezTo>
                  <a:cubicBezTo>
                    <a:pt x="14644" y="601"/>
                    <a:pt x="14077" y="1"/>
                    <a:pt x="13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1" name="Google Shape;1461;p66"/>
            <p:cNvGrpSpPr/>
            <p:nvPr/>
          </p:nvGrpSpPr>
          <p:grpSpPr>
            <a:xfrm>
              <a:off x="5477428" y="2704166"/>
              <a:ext cx="196608" cy="202633"/>
              <a:chOff x="5336528" y="2787463"/>
              <a:chExt cx="53015" cy="54653"/>
            </a:xfrm>
          </p:grpSpPr>
          <p:sp>
            <p:nvSpPr>
              <p:cNvPr id="1462" name="Google Shape;1462;p66"/>
              <p:cNvSpPr/>
              <p:nvPr/>
            </p:nvSpPr>
            <p:spPr>
              <a:xfrm>
                <a:off x="5336528" y="2787463"/>
                <a:ext cx="26238" cy="26778"/>
              </a:xfrm>
              <a:custGeom>
                <a:avLst/>
                <a:gdLst/>
                <a:ahLst/>
                <a:cxnLst/>
                <a:rect l="l" t="t" r="r" b="b"/>
                <a:pathLst>
                  <a:path w="1602" h="1635" fill="none" extrusionOk="0">
                    <a:moveTo>
                      <a:pt x="1602" y="0"/>
                    </a:moveTo>
                    <a:cubicBezTo>
                      <a:pt x="1602" y="901"/>
                      <a:pt x="868" y="1635"/>
                      <a:pt x="1" y="1635"/>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6"/>
              <p:cNvSpPr/>
              <p:nvPr/>
            </p:nvSpPr>
            <p:spPr>
              <a:xfrm>
                <a:off x="5362749" y="2787463"/>
                <a:ext cx="26795" cy="26778"/>
              </a:xfrm>
              <a:custGeom>
                <a:avLst/>
                <a:gdLst/>
                <a:ahLst/>
                <a:cxnLst/>
                <a:rect l="l" t="t" r="r" b="b"/>
                <a:pathLst>
                  <a:path w="1636" h="1635" fill="none" extrusionOk="0">
                    <a:moveTo>
                      <a:pt x="1" y="0"/>
                    </a:moveTo>
                    <a:cubicBezTo>
                      <a:pt x="1" y="901"/>
                      <a:pt x="768" y="1635"/>
                      <a:pt x="1635" y="1635"/>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6"/>
              <p:cNvSpPr/>
              <p:nvPr/>
            </p:nvSpPr>
            <p:spPr>
              <a:xfrm>
                <a:off x="5336528" y="2815322"/>
                <a:ext cx="26238" cy="26795"/>
              </a:xfrm>
              <a:custGeom>
                <a:avLst/>
                <a:gdLst/>
                <a:ahLst/>
                <a:cxnLst/>
                <a:rect l="l" t="t" r="r" b="b"/>
                <a:pathLst>
                  <a:path w="1602" h="1636" fill="none" extrusionOk="0">
                    <a:moveTo>
                      <a:pt x="1602" y="1635"/>
                    </a:moveTo>
                    <a:cubicBezTo>
                      <a:pt x="1602" y="735"/>
                      <a:pt x="868" y="1"/>
                      <a:pt x="1" y="1"/>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6"/>
              <p:cNvSpPr/>
              <p:nvPr/>
            </p:nvSpPr>
            <p:spPr>
              <a:xfrm>
                <a:off x="5362749" y="2815322"/>
                <a:ext cx="26795" cy="26795"/>
              </a:xfrm>
              <a:custGeom>
                <a:avLst/>
                <a:gdLst/>
                <a:ahLst/>
                <a:cxnLst/>
                <a:rect l="l" t="t" r="r" b="b"/>
                <a:pathLst>
                  <a:path w="1636" h="1636" fill="none" extrusionOk="0">
                    <a:moveTo>
                      <a:pt x="1" y="1635"/>
                    </a:moveTo>
                    <a:cubicBezTo>
                      <a:pt x="1" y="735"/>
                      <a:pt x="768" y="1"/>
                      <a:pt x="1635" y="1"/>
                    </a:cubicBezTo>
                  </a:path>
                </a:pathLst>
              </a:custGeom>
              <a:solidFill>
                <a:schemeClr val="accent5"/>
              </a:solid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66"/>
            <p:cNvGrpSpPr/>
            <p:nvPr/>
          </p:nvGrpSpPr>
          <p:grpSpPr>
            <a:xfrm>
              <a:off x="3429710" y="3803737"/>
              <a:ext cx="196609" cy="196604"/>
              <a:chOff x="3456117" y="3327227"/>
              <a:chExt cx="53556" cy="53556"/>
            </a:xfrm>
          </p:grpSpPr>
          <p:sp>
            <p:nvSpPr>
              <p:cNvPr id="1467" name="Google Shape;1467;p66"/>
              <p:cNvSpPr/>
              <p:nvPr/>
            </p:nvSpPr>
            <p:spPr>
              <a:xfrm>
                <a:off x="3456117" y="3327227"/>
                <a:ext cx="26778" cy="26238"/>
              </a:xfrm>
              <a:custGeom>
                <a:avLst/>
                <a:gdLst/>
                <a:ahLst/>
                <a:cxnLst/>
                <a:rect l="l" t="t" r="r" b="b"/>
                <a:pathLst>
                  <a:path w="1635" h="1602" fill="none" extrusionOk="0">
                    <a:moveTo>
                      <a:pt x="1635" y="0"/>
                    </a:moveTo>
                    <a:cubicBezTo>
                      <a:pt x="1635" y="901"/>
                      <a:pt x="901" y="1601"/>
                      <a:pt x="0" y="1601"/>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6"/>
              <p:cNvSpPr/>
              <p:nvPr/>
            </p:nvSpPr>
            <p:spPr>
              <a:xfrm>
                <a:off x="3482878" y="3327227"/>
                <a:ext cx="26795" cy="26238"/>
              </a:xfrm>
              <a:custGeom>
                <a:avLst/>
                <a:gdLst/>
                <a:ahLst/>
                <a:cxnLst/>
                <a:rect l="l" t="t" r="r" b="b"/>
                <a:pathLst>
                  <a:path w="1636" h="1602" fill="none" extrusionOk="0">
                    <a:moveTo>
                      <a:pt x="1" y="0"/>
                    </a:moveTo>
                    <a:cubicBezTo>
                      <a:pt x="1" y="901"/>
                      <a:pt x="768" y="1601"/>
                      <a:pt x="1635" y="1601"/>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6"/>
              <p:cNvSpPr/>
              <p:nvPr/>
            </p:nvSpPr>
            <p:spPr>
              <a:xfrm>
                <a:off x="3456117" y="3354545"/>
                <a:ext cx="26778" cy="26238"/>
              </a:xfrm>
              <a:custGeom>
                <a:avLst/>
                <a:gdLst/>
                <a:ahLst/>
                <a:cxnLst/>
                <a:rect l="l" t="t" r="r" b="b"/>
                <a:pathLst>
                  <a:path w="1635" h="1602" fill="none" extrusionOk="0">
                    <a:moveTo>
                      <a:pt x="1635" y="1601"/>
                    </a:moveTo>
                    <a:cubicBezTo>
                      <a:pt x="1635" y="701"/>
                      <a:pt x="901" y="0"/>
                      <a:pt x="0"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6"/>
              <p:cNvSpPr/>
              <p:nvPr/>
            </p:nvSpPr>
            <p:spPr>
              <a:xfrm>
                <a:off x="3482878" y="3354545"/>
                <a:ext cx="26794" cy="26237"/>
              </a:xfrm>
              <a:custGeom>
                <a:avLst/>
                <a:gdLst/>
                <a:ahLst/>
                <a:cxnLst/>
                <a:rect l="l" t="t" r="r" b="b"/>
                <a:pathLst>
                  <a:path w="1636" h="1602" fill="none" extrusionOk="0">
                    <a:moveTo>
                      <a:pt x="1" y="1601"/>
                    </a:moveTo>
                    <a:cubicBezTo>
                      <a:pt x="1" y="701"/>
                      <a:pt x="768" y="0"/>
                      <a:pt x="1635"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 name="Google Shape;1471;p66"/>
            <p:cNvGrpSpPr/>
            <p:nvPr/>
          </p:nvGrpSpPr>
          <p:grpSpPr>
            <a:xfrm>
              <a:off x="5854498" y="3032085"/>
              <a:ext cx="196608" cy="202633"/>
              <a:chOff x="4947000" y="2769972"/>
              <a:chExt cx="53015" cy="54653"/>
            </a:xfrm>
          </p:grpSpPr>
          <p:sp>
            <p:nvSpPr>
              <p:cNvPr id="1472" name="Google Shape;1472;p66"/>
              <p:cNvSpPr/>
              <p:nvPr/>
            </p:nvSpPr>
            <p:spPr>
              <a:xfrm>
                <a:off x="4947000" y="2769972"/>
                <a:ext cx="26795" cy="26254"/>
              </a:xfrm>
              <a:custGeom>
                <a:avLst/>
                <a:gdLst/>
                <a:ahLst/>
                <a:cxnLst/>
                <a:rect l="l" t="t" r="r" b="b"/>
                <a:pathLst>
                  <a:path w="1636" h="1603" fill="none" extrusionOk="0">
                    <a:moveTo>
                      <a:pt x="1635" y="1"/>
                    </a:moveTo>
                    <a:cubicBezTo>
                      <a:pt x="1635" y="902"/>
                      <a:pt x="868" y="1602"/>
                      <a:pt x="1" y="1602"/>
                    </a:cubicBezTo>
                  </a:path>
                </a:pathLst>
              </a:custGeom>
              <a:solidFill>
                <a:schemeClr val="accent5"/>
              </a:solid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6"/>
              <p:cNvSpPr/>
              <p:nvPr/>
            </p:nvSpPr>
            <p:spPr>
              <a:xfrm>
                <a:off x="4973778" y="2769972"/>
                <a:ext cx="26238" cy="26254"/>
              </a:xfrm>
              <a:custGeom>
                <a:avLst/>
                <a:gdLst/>
                <a:ahLst/>
                <a:cxnLst/>
                <a:rect l="l" t="t" r="r" b="b"/>
                <a:pathLst>
                  <a:path w="1602" h="1603" fill="none" extrusionOk="0">
                    <a:moveTo>
                      <a:pt x="0" y="1"/>
                    </a:moveTo>
                    <a:cubicBezTo>
                      <a:pt x="0" y="902"/>
                      <a:pt x="734" y="1602"/>
                      <a:pt x="1602" y="1602"/>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6"/>
              <p:cNvSpPr/>
              <p:nvPr/>
            </p:nvSpPr>
            <p:spPr>
              <a:xfrm>
                <a:off x="4947000" y="2797847"/>
                <a:ext cx="26795" cy="26778"/>
              </a:xfrm>
              <a:custGeom>
                <a:avLst/>
                <a:gdLst/>
                <a:ahLst/>
                <a:cxnLst/>
                <a:rect l="l" t="t" r="r" b="b"/>
                <a:pathLst>
                  <a:path w="1636" h="1635" fill="none" extrusionOk="0">
                    <a:moveTo>
                      <a:pt x="1635" y="1635"/>
                    </a:moveTo>
                    <a:cubicBezTo>
                      <a:pt x="1635" y="701"/>
                      <a:pt x="868" y="0"/>
                      <a:pt x="1"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6"/>
              <p:cNvSpPr/>
              <p:nvPr/>
            </p:nvSpPr>
            <p:spPr>
              <a:xfrm>
                <a:off x="4973778" y="2797847"/>
                <a:ext cx="26238" cy="26778"/>
              </a:xfrm>
              <a:custGeom>
                <a:avLst/>
                <a:gdLst/>
                <a:ahLst/>
                <a:cxnLst/>
                <a:rect l="l" t="t" r="r" b="b"/>
                <a:pathLst>
                  <a:path w="1602" h="1635" fill="none" extrusionOk="0">
                    <a:moveTo>
                      <a:pt x="0" y="1635"/>
                    </a:moveTo>
                    <a:cubicBezTo>
                      <a:pt x="0" y="701"/>
                      <a:pt x="734" y="0"/>
                      <a:pt x="1602"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66"/>
            <p:cNvGrpSpPr/>
            <p:nvPr/>
          </p:nvGrpSpPr>
          <p:grpSpPr>
            <a:xfrm>
              <a:off x="2669854" y="3296305"/>
              <a:ext cx="143036" cy="144473"/>
              <a:chOff x="3323899" y="3081380"/>
              <a:chExt cx="53015" cy="53556"/>
            </a:xfrm>
          </p:grpSpPr>
          <p:sp>
            <p:nvSpPr>
              <p:cNvPr id="1477" name="Google Shape;1477;p66"/>
              <p:cNvSpPr/>
              <p:nvPr/>
            </p:nvSpPr>
            <p:spPr>
              <a:xfrm>
                <a:off x="3323899" y="3081380"/>
                <a:ext cx="26794" cy="26237"/>
              </a:xfrm>
              <a:custGeom>
                <a:avLst/>
                <a:gdLst/>
                <a:ahLst/>
                <a:cxnLst/>
                <a:rect l="l" t="t" r="r" b="b"/>
                <a:pathLst>
                  <a:path w="1636" h="1602" fill="none" extrusionOk="0">
                    <a:moveTo>
                      <a:pt x="1635" y="1"/>
                    </a:moveTo>
                    <a:cubicBezTo>
                      <a:pt x="1635" y="901"/>
                      <a:pt x="868" y="1602"/>
                      <a:pt x="1" y="1602"/>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6"/>
              <p:cNvSpPr/>
              <p:nvPr/>
            </p:nvSpPr>
            <p:spPr>
              <a:xfrm>
                <a:off x="3350677" y="3081380"/>
                <a:ext cx="26238" cy="26238"/>
              </a:xfrm>
              <a:custGeom>
                <a:avLst/>
                <a:gdLst/>
                <a:ahLst/>
                <a:cxnLst/>
                <a:rect l="l" t="t" r="r" b="b"/>
                <a:pathLst>
                  <a:path w="1602" h="1602" fill="none" extrusionOk="0">
                    <a:moveTo>
                      <a:pt x="0" y="1"/>
                    </a:moveTo>
                    <a:cubicBezTo>
                      <a:pt x="0" y="901"/>
                      <a:pt x="734" y="1602"/>
                      <a:pt x="1601" y="1602"/>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6"/>
              <p:cNvSpPr/>
              <p:nvPr/>
            </p:nvSpPr>
            <p:spPr>
              <a:xfrm>
                <a:off x="3323899" y="3108698"/>
                <a:ext cx="26795" cy="26238"/>
              </a:xfrm>
              <a:custGeom>
                <a:avLst/>
                <a:gdLst/>
                <a:ahLst/>
                <a:cxnLst/>
                <a:rect l="l" t="t" r="r" b="b"/>
                <a:pathLst>
                  <a:path w="1636" h="1602" fill="none" extrusionOk="0">
                    <a:moveTo>
                      <a:pt x="1635" y="1602"/>
                    </a:moveTo>
                    <a:cubicBezTo>
                      <a:pt x="1635" y="701"/>
                      <a:pt x="868" y="0"/>
                      <a:pt x="1"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6"/>
              <p:cNvSpPr/>
              <p:nvPr/>
            </p:nvSpPr>
            <p:spPr>
              <a:xfrm>
                <a:off x="3350677" y="3108698"/>
                <a:ext cx="26238" cy="26238"/>
              </a:xfrm>
              <a:custGeom>
                <a:avLst/>
                <a:gdLst/>
                <a:ahLst/>
                <a:cxnLst/>
                <a:rect l="l" t="t" r="r" b="b"/>
                <a:pathLst>
                  <a:path w="1602" h="1602" fill="none" extrusionOk="0">
                    <a:moveTo>
                      <a:pt x="0" y="1602"/>
                    </a:moveTo>
                    <a:cubicBezTo>
                      <a:pt x="0" y="701"/>
                      <a:pt x="734" y="0"/>
                      <a:pt x="1601"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 name="Google Shape;1481;p66"/>
            <p:cNvGrpSpPr/>
            <p:nvPr/>
          </p:nvGrpSpPr>
          <p:grpSpPr>
            <a:xfrm>
              <a:off x="4107177" y="2859000"/>
              <a:ext cx="143032" cy="146039"/>
              <a:chOff x="3840716" y="2890709"/>
              <a:chExt cx="53556" cy="54653"/>
            </a:xfrm>
          </p:grpSpPr>
          <p:sp>
            <p:nvSpPr>
              <p:cNvPr id="1482" name="Google Shape;1482;p66"/>
              <p:cNvSpPr/>
              <p:nvPr/>
            </p:nvSpPr>
            <p:spPr>
              <a:xfrm>
                <a:off x="3840716" y="2890709"/>
                <a:ext cx="26795" cy="26795"/>
              </a:xfrm>
              <a:custGeom>
                <a:avLst/>
                <a:gdLst/>
                <a:ahLst/>
                <a:cxnLst/>
                <a:rect l="l" t="t" r="r" b="b"/>
                <a:pathLst>
                  <a:path w="1636" h="1636" fill="none" extrusionOk="0">
                    <a:moveTo>
                      <a:pt x="1635" y="1"/>
                    </a:moveTo>
                    <a:cubicBezTo>
                      <a:pt x="1635" y="902"/>
                      <a:pt x="868" y="1635"/>
                      <a:pt x="1" y="1635"/>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6"/>
              <p:cNvSpPr/>
              <p:nvPr/>
            </p:nvSpPr>
            <p:spPr>
              <a:xfrm>
                <a:off x="3867493" y="2890709"/>
                <a:ext cx="26778" cy="26795"/>
              </a:xfrm>
              <a:custGeom>
                <a:avLst/>
                <a:gdLst/>
                <a:ahLst/>
                <a:cxnLst/>
                <a:rect l="l" t="t" r="r" b="b"/>
                <a:pathLst>
                  <a:path w="1635" h="1636" fill="none" extrusionOk="0">
                    <a:moveTo>
                      <a:pt x="0" y="1"/>
                    </a:moveTo>
                    <a:cubicBezTo>
                      <a:pt x="0" y="902"/>
                      <a:pt x="734" y="1635"/>
                      <a:pt x="1635" y="1635"/>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6"/>
              <p:cNvSpPr/>
              <p:nvPr/>
            </p:nvSpPr>
            <p:spPr>
              <a:xfrm>
                <a:off x="3840716" y="2918584"/>
                <a:ext cx="26795" cy="26778"/>
              </a:xfrm>
              <a:custGeom>
                <a:avLst/>
                <a:gdLst/>
                <a:ahLst/>
                <a:cxnLst/>
                <a:rect l="l" t="t" r="r" b="b"/>
                <a:pathLst>
                  <a:path w="1636" h="1635" fill="none" extrusionOk="0">
                    <a:moveTo>
                      <a:pt x="1635" y="1635"/>
                    </a:moveTo>
                    <a:cubicBezTo>
                      <a:pt x="1635" y="701"/>
                      <a:pt x="868" y="0"/>
                      <a:pt x="1"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6"/>
              <p:cNvSpPr/>
              <p:nvPr/>
            </p:nvSpPr>
            <p:spPr>
              <a:xfrm>
                <a:off x="3867493" y="2918584"/>
                <a:ext cx="26778" cy="26778"/>
              </a:xfrm>
              <a:custGeom>
                <a:avLst/>
                <a:gdLst/>
                <a:ahLst/>
                <a:cxnLst/>
                <a:rect l="l" t="t" r="r" b="b"/>
                <a:pathLst>
                  <a:path w="1635" h="1635" fill="none" extrusionOk="0">
                    <a:moveTo>
                      <a:pt x="0" y="1635"/>
                    </a:moveTo>
                    <a:cubicBezTo>
                      <a:pt x="0" y="701"/>
                      <a:pt x="734" y="0"/>
                      <a:pt x="1635" y="0"/>
                    </a:cubicBezTo>
                  </a:path>
                </a:pathLst>
              </a:custGeom>
              <a:noFill/>
              <a:ln w="1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 name="Google Shape;1486;p66"/>
            <p:cNvSpPr/>
            <p:nvPr/>
          </p:nvSpPr>
          <p:spPr>
            <a:xfrm>
              <a:off x="2643020" y="4313828"/>
              <a:ext cx="3677232" cy="514930"/>
            </a:xfrm>
            <a:custGeom>
              <a:avLst/>
              <a:gdLst/>
              <a:ahLst/>
              <a:cxnLst/>
              <a:rect l="l" t="t" r="r" b="b"/>
              <a:pathLst>
                <a:path w="141269" h="28755" extrusionOk="0">
                  <a:moveTo>
                    <a:pt x="13811" y="1"/>
                  </a:moveTo>
                  <a:cubicBezTo>
                    <a:pt x="12043" y="1"/>
                    <a:pt x="10675" y="1402"/>
                    <a:pt x="10675" y="3103"/>
                  </a:cubicBezTo>
                  <a:cubicBezTo>
                    <a:pt x="10675" y="4871"/>
                    <a:pt x="12110" y="6239"/>
                    <a:pt x="13811" y="6239"/>
                  </a:cubicBezTo>
                  <a:lnTo>
                    <a:pt x="17046" y="6239"/>
                  </a:lnTo>
                  <a:cubicBezTo>
                    <a:pt x="18447" y="6239"/>
                    <a:pt x="19548" y="7373"/>
                    <a:pt x="19548" y="8741"/>
                  </a:cubicBezTo>
                  <a:cubicBezTo>
                    <a:pt x="19548" y="10108"/>
                    <a:pt x="18447" y="11242"/>
                    <a:pt x="17046" y="11242"/>
                  </a:cubicBezTo>
                  <a:lnTo>
                    <a:pt x="3137" y="11242"/>
                  </a:lnTo>
                  <a:cubicBezTo>
                    <a:pt x="1369" y="11242"/>
                    <a:pt x="1" y="12677"/>
                    <a:pt x="1" y="14378"/>
                  </a:cubicBezTo>
                  <a:cubicBezTo>
                    <a:pt x="1" y="16112"/>
                    <a:pt x="1435" y="17513"/>
                    <a:pt x="3137" y="17513"/>
                  </a:cubicBezTo>
                  <a:lnTo>
                    <a:pt x="26520" y="17513"/>
                  </a:lnTo>
                  <a:cubicBezTo>
                    <a:pt x="27888" y="17513"/>
                    <a:pt x="29022" y="18614"/>
                    <a:pt x="29022" y="20015"/>
                  </a:cubicBezTo>
                  <a:cubicBezTo>
                    <a:pt x="29022" y="21383"/>
                    <a:pt x="27888" y="22517"/>
                    <a:pt x="26520" y="22517"/>
                  </a:cubicBezTo>
                  <a:lnTo>
                    <a:pt x="11609" y="22517"/>
                  </a:lnTo>
                  <a:cubicBezTo>
                    <a:pt x="9841" y="22517"/>
                    <a:pt x="8474" y="23918"/>
                    <a:pt x="8474" y="25619"/>
                  </a:cubicBezTo>
                  <a:cubicBezTo>
                    <a:pt x="8474" y="27387"/>
                    <a:pt x="9875" y="28755"/>
                    <a:pt x="11609" y="28755"/>
                  </a:cubicBezTo>
                  <a:lnTo>
                    <a:pt x="138133" y="28755"/>
                  </a:lnTo>
                  <a:cubicBezTo>
                    <a:pt x="139901" y="28755"/>
                    <a:pt x="141268" y="27354"/>
                    <a:pt x="141268" y="25619"/>
                  </a:cubicBezTo>
                  <a:cubicBezTo>
                    <a:pt x="141268" y="23885"/>
                    <a:pt x="139867" y="22517"/>
                    <a:pt x="138133" y="22517"/>
                  </a:cubicBezTo>
                  <a:lnTo>
                    <a:pt x="129260" y="22517"/>
                  </a:lnTo>
                  <a:cubicBezTo>
                    <a:pt x="127859" y="22517"/>
                    <a:pt x="126758" y="21383"/>
                    <a:pt x="126758" y="20015"/>
                  </a:cubicBezTo>
                  <a:cubicBezTo>
                    <a:pt x="126758" y="18614"/>
                    <a:pt x="127892" y="17513"/>
                    <a:pt x="129260" y="17513"/>
                  </a:cubicBezTo>
                  <a:lnTo>
                    <a:pt x="131495" y="17513"/>
                  </a:lnTo>
                  <a:cubicBezTo>
                    <a:pt x="133263" y="17513"/>
                    <a:pt x="134630" y="16079"/>
                    <a:pt x="134630" y="14378"/>
                  </a:cubicBezTo>
                  <a:cubicBezTo>
                    <a:pt x="134630" y="12610"/>
                    <a:pt x="133229" y="11242"/>
                    <a:pt x="131495" y="11242"/>
                  </a:cubicBezTo>
                  <a:lnTo>
                    <a:pt x="121254" y="11242"/>
                  </a:lnTo>
                  <a:cubicBezTo>
                    <a:pt x="119887" y="11242"/>
                    <a:pt x="118752" y="10108"/>
                    <a:pt x="118752" y="8741"/>
                  </a:cubicBezTo>
                  <a:cubicBezTo>
                    <a:pt x="118752" y="7373"/>
                    <a:pt x="119887" y="6239"/>
                    <a:pt x="121254" y="6239"/>
                  </a:cubicBezTo>
                  <a:lnTo>
                    <a:pt x="123623" y="6239"/>
                  </a:lnTo>
                  <a:cubicBezTo>
                    <a:pt x="125390" y="6239"/>
                    <a:pt x="126758" y="4838"/>
                    <a:pt x="126758" y="3103"/>
                  </a:cubicBezTo>
                  <a:cubicBezTo>
                    <a:pt x="126758" y="1369"/>
                    <a:pt x="125324" y="1"/>
                    <a:pt x="1236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7" name="Google Shape;1487;p66"/>
            <p:cNvGrpSpPr/>
            <p:nvPr/>
          </p:nvGrpSpPr>
          <p:grpSpPr>
            <a:xfrm>
              <a:off x="3736534" y="4487543"/>
              <a:ext cx="722734" cy="246117"/>
              <a:chOff x="3681737" y="4231921"/>
              <a:chExt cx="661057" cy="225114"/>
            </a:xfrm>
          </p:grpSpPr>
          <p:sp>
            <p:nvSpPr>
              <p:cNvPr id="1488" name="Google Shape;1488;p66"/>
              <p:cNvSpPr/>
              <p:nvPr/>
            </p:nvSpPr>
            <p:spPr>
              <a:xfrm>
                <a:off x="3681737" y="4231921"/>
                <a:ext cx="243691" cy="47546"/>
              </a:xfrm>
              <a:custGeom>
                <a:avLst/>
                <a:gdLst/>
                <a:ahLst/>
                <a:cxnLst/>
                <a:rect l="l" t="t" r="r" b="b"/>
                <a:pathLst>
                  <a:path w="14879" h="2903" extrusionOk="0">
                    <a:moveTo>
                      <a:pt x="1468" y="1"/>
                    </a:moveTo>
                    <a:cubicBezTo>
                      <a:pt x="668" y="1"/>
                      <a:pt x="1" y="668"/>
                      <a:pt x="1" y="1469"/>
                    </a:cubicBezTo>
                    <a:cubicBezTo>
                      <a:pt x="1" y="2236"/>
                      <a:pt x="668" y="2903"/>
                      <a:pt x="1468" y="2903"/>
                    </a:cubicBezTo>
                    <a:lnTo>
                      <a:pt x="13410" y="2903"/>
                    </a:lnTo>
                    <a:cubicBezTo>
                      <a:pt x="14211" y="2903"/>
                      <a:pt x="14878" y="2236"/>
                      <a:pt x="14878" y="1469"/>
                    </a:cubicBezTo>
                    <a:cubicBezTo>
                      <a:pt x="14878" y="668"/>
                      <a:pt x="14211" y="1"/>
                      <a:pt x="134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6"/>
              <p:cNvSpPr/>
              <p:nvPr/>
            </p:nvSpPr>
            <p:spPr>
              <a:xfrm>
                <a:off x="3966923" y="4231921"/>
                <a:ext cx="76502" cy="47546"/>
              </a:xfrm>
              <a:custGeom>
                <a:avLst/>
                <a:gdLst/>
                <a:ahLst/>
                <a:cxnLst/>
                <a:rect l="l" t="t" r="r" b="b"/>
                <a:pathLst>
                  <a:path w="4671" h="2903" extrusionOk="0">
                    <a:moveTo>
                      <a:pt x="1468" y="1"/>
                    </a:moveTo>
                    <a:cubicBezTo>
                      <a:pt x="667" y="1"/>
                      <a:pt x="0" y="668"/>
                      <a:pt x="0" y="1469"/>
                    </a:cubicBezTo>
                    <a:cubicBezTo>
                      <a:pt x="0" y="2236"/>
                      <a:pt x="667" y="2903"/>
                      <a:pt x="1468" y="2903"/>
                    </a:cubicBezTo>
                    <a:lnTo>
                      <a:pt x="3236" y="2903"/>
                    </a:lnTo>
                    <a:cubicBezTo>
                      <a:pt x="4003" y="2903"/>
                      <a:pt x="4637" y="2236"/>
                      <a:pt x="4670" y="1469"/>
                    </a:cubicBezTo>
                    <a:cubicBezTo>
                      <a:pt x="4670" y="668"/>
                      <a:pt x="4003" y="1"/>
                      <a:pt x="32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6"/>
              <p:cNvSpPr/>
              <p:nvPr/>
            </p:nvSpPr>
            <p:spPr>
              <a:xfrm>
                <a:off x="4080011" y="4231921"/>
                <a:ext cx="76502" cy="47546"/>
              </a:xfrm>
              <a:custGeom>
                <a:avLst/>
                <a:gdLst/>
                <a:ahLst/>
                <a:cxnLst/>
                <a:rect l="l" t="t" r="r" b="b"/>
                <a:pathLst>
                  <a:path w="4671" h="2903" extrusionOk="0">
                    <a:moveTo>
                      <a:pt x="1434" y="1"/>
                    </a:moveTo>
                    <a:cubicBezTo>
                      <a:pt x="667" y="1"/>
                      <a:pt x="0" y="668"/>
                      <a:pt x="0" y="1469"/>
                    </a:cubicBezTo>
                    <a:cubicBezTo>
                      <a:pt x="0" y="2236"/>
                      <a:pt x="667" y="2903"/>
                      <a:pt x="1434" y="2903"/>
                    </a:cubicBezTo>
                    <a:lnTo>
                      <a:pt x="3202" y="2903"/>
                    </a:lnTo>
                    <a:cubicBezTo>
                      <a:pt x="4003" y="2903"/>
                      <a:pt x="4603" y="2236"/>
                      <a:pt x="4670" y="1469"/>
                    </a:cubicBezTo>
                    <a:cubicBezTo>
                      <a:pt x="4670" y="668"/>
                      <a:pt x="4003" y="1"/>
                      <a:pt x="32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6"/>
              <p:cNvSpPr/>
              <p:nvPr/>
            </p:nvSpPr>
            <p:spPr>
              <a:xfrm>
                <a:off x="3681737" y="4409473"/>
                <a:ext cx="243691" cy="47562"/>
              </a:xfrm>
              <a:custGeom>
                <a:avLst/>
                <a:gdLst/>
                <a:ahLst/>
                <a:cxnLst/>
                <a:rect l="l" t="t" r="r" b="b"/>
                <a:pathLst>
                  <a:path w="14879" h="2904" extrusionOk="0">
                    <a:moveTo>
                      <a:pt x="1468" y="1"/>
                    </a:moveTo>
                    <a:cubicBezTo>
                      <a:pt x="668" y="1"/>
                      <a:pt x="1" y="668"/>
                      <a:pt x="1" y="1469"/>
                    </a:cubicBezTo>
                    <a:cubicBezTo>
                      <a:pt x="1" y="2236"/>
                      <a:pt x="668" y="2903"/>
                      <a:pt x="1468" y="2903"/>
                    </a:cubicBezTo>
                    <a:lnTo>
                      <a:pt x="13410" y="2903"/>
                    </a:lnTo>
                    <a:cubicBezTo>
                      <a:pt x="14211" y="2903"/>
                      <a:pt x="14878" y="2236"/>
                      <a:pt x="14878" y="1469"/>
                    </a:cubicBezTo>
                    <a:cubicBezTo>
                      <a:pt x="14878" y="668"/>
                      <a:pt x="14211" y="1"/>
                      <a:pt x="134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6"/>
              <p:cNvSpPr/>
              <p:nvPr/>
            </p:nvSpPr>
            <p:spPr>
              <a:xfrm>
                <a:off x="3966923" y="4409473"/>
                <a:ext cx="76502" cy="47562"/>
              </a:xfrm>
              <a:custGeom>
                <a:avLst/>
                <a:gdLst/>
                <a:ahLst/>
                <a:cxnLst/>
                <a:rect l="l" t="t" r="r" b="b"/>
                <a:pathLst>
                  <a:path w="4671" h="2904" extrusionOk="0">
                    <a:moveTo>
                      <a:pt x="1468" y="1"/>
                    </a:moveTo>
                    <a:cubicBezTo>
                      <a:pt x="667" y="1"/>
                      <a:pt x="0" y="668"/>
                      <a:pt x="0" y="1469"/>
                    </a:cubicBezTo>
                    <a:cubicBezTo>
                      <a:pt x="0" y="2236"/>
                      <a:pt x="667" y="2903"/>
                      <a:pt x="1468" y="2903"/>
                    </a:cubicBezTo>
                    <a:lnTo>
                      <a:pt x="3236" y="2903"/>
                    </a:lnTo>
                    <a:cubicBezTo>
                      <a:pt x="4003" y="2903"/>
                      <a:pt x="4637" y="2236"/>
                      <a:pt x="4670" y="1469"/>
                    </a:cubicBezTo>
                    <a:cubicBezTo>
                      <a:pt x="4670" y="668"/>
                      <a:pt x="4003" y="1"/>
                      <a:pt x="32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6"/>
              <p:cNvSpPr/>
              <p:nvPr/>
            </p:nvSpPr>
            <p:spPr>
              <a:xfrm>
                <a:off x="4080011" y="4409473"/>
                <a:ext cx="76502" cy="47562"/>
              </a:xfrm>
              <a:custGeom>
                <a:avLst/>
                <a:gdLst/>
                <a:ahLst/>
                <a:cxnLst/>
                <a:rect l="l" t="t" r="r" b="b"/>
                <a:pathLst>
                  <a:path w="4671" h="2904" extrusionOk="0">
                    <a:moveTo>
                      <a:pt x="1434" y="1"/>
                    </a:moveTo>
                    <a:cubicBezTo>
                      <a:pt x="667" y="1"/>
                      <a:pt x="0" y="668"/>
                      <a:pt x="0" y="1469"/>
                    </a:cubicBezTo>
                    <a:cubicBezTo>
                      <a:pt x="0" y="2236"/>
                      <a:pt x="667" y="2903"/>
                      <a:pt x="1434" y="2903"/>
                    </a:cubicBezTo>
                    <a:lnTo>
                      <a:pt x="3202" y="2903"/>
                    </a:lnTo>
                    <a:cubicBezTo>
                      <a:pt x="4003" y="2903"/>
                      <a:pt x="4603" y="2236"/>
                      <a:pt x="4670" y="1469"/>
                    </a:cubicBezTo>
                    <a:cubicBezTo>
                      <a:pt x="4670" y="668"/>
                      <a:pt x="4003" y="1"/>
                      <a:pt x="32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6"/>
              <p:cNvSpPr/>
              <p:nvPr/>
            </p:nvSpPr>
            <p:spPr>
              <a:xfrm>
                <a:off x="4266292" y="4409473"/>
                <a:ext cx="76502" cy="47562"/>
              </a:xfrm>
              <a:custGeom>
                <a:avLst/>
                <a:gdLst/>
                <a:ahLst/>
                <a:cxnLst/>
                <a:rect l="l" t="t" r="r" b="b"/>
                <a:pathLst>
                  <a:path w="4671" h="2904" extrusionOk="0">
                    <a:moveTo>
                      <a:pt x="1469" y="1"/>
                    </a:moveTo>
                    <a:cubicBezTo>
                      <a:pt x="668" y="1"/>
                      <a:pt x="1" y="668"/>
                      <a:pt x="1" y="1469"/>
                    </a:cubicBezTo>
                    <a:cubicBezTo>
                      <a:pt x="1" y="2236"/>
                      <a:pt x="668" y="2903"/>
                      <a:pt x="1469" y="2903"/>
                    </a:cubicBezTo>
                    <a:lnTo>
                      <a:pt x="3203" y="2903"/>
                    </a:lnTo>
                    <a:cubicBezTo>
                      <a:pt x="4037" y="2903"/>
                      <a:pt x="4671" y="2236"/>
                      <a:pt x="4671" y="1469"/>
                    </a:cubicBezTo>
                    <a:cubicBezTo>
                      <a:pt x="4671" y="668"/>
                      <a:pt x="4004" y="1"/>
                      <a:pt x="32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6"/>
              <p:cNvSpPr/>
              <p:nvPr/>
            </p:nvSpPr>
            <p:spPr>
              <a:xfrm>
                <a:off x="3745119" y="4320427"/>
                <a:ext cx="243674" cy="48103"/>
              </a:xfrm>
              <a:custGeom>
                <a:avLst/>
                <a:gdLst/>
                <a:ahLst/>
                <a:cxnLst/>
                <a:rect l="l" t="t" r="r" b="b"/>
                <a:pathLst>
                  <a:path w="14878" h="2937" extrusionOk="0">
                    <a:moveTo>
                      <a:pt x="1468" y="1"/>
                    </a:moveTo>
                    <a:cubicBezTo>
                      <a:pt x="667" y="1"/>
                      <a:pt x="0" y="668"/>
                      <a:pt x="0" y="1468"/>
                    </a:cubicBezTo>
                    <a:cubicBezTo>
                      <a:pt x="0" y="2269"/>
                      <a:pt x="667" y="2936"/>
                      <a:pt x="1468" y="2936"/>
                    </a:cubicBezTo>
                    <a:lnTo>
                      <a:pt x="13443" y="2936"/>
                    </a:lnTo>
                    <a:cubicBezTo>
                      <a:pt x="14210" y="2936"/>
                      <a:pt x="14877" y="2269"/>
                      <a:pt x="14877" y="1468"/>
                    </a:cubicBezTo>
                    <a:cubicBezTo>
                      <a:pt x="14877" y="668"/>
                      <a:pt x="14210" y="1"/>
                      <a:pt x="134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6"/>
              <p:cNvSpPr/>
              <p:nvPr/>
            </p:nvSpPr>
            <p:spPr>
              <a:xfrm>
                <a:off x="4030829" y="4320427"/>
                <a:ext cx="76502" cy="48103"/>
              </a:xfrm>
              <a:custGeom>
                <a:avLst/>
                <a:gdLst/>
                <a:ahLst/>
                <a:cxnLst/>
                <a:rect l="l" t="t" r="r" b="b"/>
                <a:pathLst>
                  <a:path w="4671" h="2937" extrusionOk="0">
                    <a:moveTo>
                      <a:pt x="1435" y="1"/>
                    </a:moveTo>
                    <a:cubicBezTo>
                      <a:pt x="668" y="1"/>
                      <a:pt x="1" y="668"/>
                      <a:pt x="1" y="1468"/>
                    </a:cubicBezTo>
                    <a:cubicBezTo>
                      <a:pt x="1" y="2269"/>
                      <a:pt x="668" y="2936"/>
                      <a:pt x="1435" y="2936"/>
                    </a:cubicBezTo>
                    <a:lnTo>
                      <a:pt x="3203" y="2936"/>
                    </a:lnTo>
                    <a:cubicBezTo>
                      <a:pt x="4004" y="2936"/>
                      <a:pt x="4604" y="2269"/>
                      <a:pt x="4671" y="1468"/>
                    </a:cubicBezTo>
                    <a:cubicBezTo>
                      <a:pt x="4671" y="668"/>
                      <a:pt x="4004" y="1"/>
                      <a:pt x="32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6"/>
              <p:cNvSpPr/>
              <p:nvPr/>
            </p:nvSpPr>
            <p:spPr>
              <a:xfrm>
                <a:off x="4143376" y="4320427"/>
                <a:ext cx="76502" cy="48103"/>
              </a:xfrm>
              <a:custGeom>
                <a:avLst/>
                <a:gdLst/>
                <a:ahLst/>
                <a:cxnLst/>
                <a:rect l="l" t="t" r="r" b="b"/>
                <a:pathLst>
                  <a:path w="4671" h="2937" extrusionOk="0">
                    <a:moveTo>
                      <a:pt x="1468" y="1"/>
                    </a:moveTo>
                    <a:cubicBezTo>
                      <a:pt x="668" y="1"/>
                      <a:pt x="1" y="668"/>
                      <a:pt x="1" y="1468"/>
                    </a:cubicBezTo>
                    <a:cubicBezTo>
                      <a:pt x="1" y="2269"/>
                      <a:pt x="668" y="2936"/>
                      <a:pt x="1468" y="2936"/>
                    </a:cubicBezTo>
                    <a:lnTo>
                      <a:pt x="3203" y="2936"/>
                    </a:lnTo>
                    <a:cubicBezTo>
                      <a:pt x="4003" y="2936"/>
                      <a:pt x="4637" y="2269"/>
                      <a:pt x="4671" y="1468"/>
                    </a:cubicBezTo>
                    <a:cubicBezTo>
                      <a:pt x="4671" y="668"/>
                      <a:pt x="4003" y="1"/>
                      <a:pt x="32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8" name="Google Shape;1498;p66"/>
            <p:cNvSpPr/>
            <p:nvPr/>
          </p:nvSpPr>
          <p:spPr>
            <a:xfrm>
              <a:off x="5341329" y="3150460"/>
              <a:ext cx="395590" cy="78542"/>
            </a:xfrm>
            <a:custGeom>
              <a:avLst/>
              <a:gdLst/>
              <a:ahLst/>
              <a:cxnLst/>
              <a:rect l="l" t="t" r="r" b="b"/>
              <a:pathLst>
                <a:path w="13444" h="2669" extrusionOk="0">
                  <a:moveTo>
                    <a:pt x="1335" y="0"/>
                  </a:moveTo>
                  <a:cubicBezTo>
                    <a:pt x="568" y="0"/>
                    <a:pt x="1" y="567"/>
                    <a:pt x="1" y="1335"/>
                  </a:cubicBezTo>
                  <a:cubicBezTo>
                    <a:pt x="1" y="2068"/>
                    <a:pt x="568" y="2669"/>
                    <a:pt x="1335" y="2669"/>
                  </a:cubicBezTo>
                  <a:lnTo>
                    <a:pt x="12076" y="2669"/>
                  </a:lnTo>
                  <a:cubicBezTo>
                    <a:pt x="12843" y="2669"/>
                    <a:pt x="13443" y="2068"/>
                    <a:pt x="13410" y="1335"/>
                  </a:cubicBezTo>
                  <a:cubicBezTo>
                    <a:pt x="13410" y="567"/>
                    <a:pt x="12843" y="0"/>
                    <a:pt x="12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6"/>
            <p:cNvSpPr/>
            <p:nvPr/>
          </p:nvSpPr>
          <p:spPr>
            <a:xfrm>
              <a:off x="5644645" y="3667923"/>
              <a:ext cx="396624" cy="78542"/>
            </a:xfrm>
            <a:custGeom>
              <a:avLst/>
              <a:gdLst/>
              <a:ahLst/>
              <a:cxnLst/>
              <a:rect l="l" t="t" r="r" b="b"/>
              <a:pathLst>
                <a:path w="13478" h="2669" extrusionOk="0">
                  <a:moveTo>
                    <a:pt x="1335" y="0"/>
                  </a:moveTo>
                  <a:cubicBezTo>
                    <a:pt x="601" y="0"/>
                    <a:pt x="1" y="601"/>
                    <a:pt x="1" y="1334"/>
                  </a:cubicBezTo>
                  <a:cubicBezTo>
                    <a:pt x="1" y="2102"/>
                    <a:pt x="601" y="2669"/>
                    <a:pt x="1335" y="2669"/>
                  </a:cubicBezTo>
                  <a:lnTo>
                    <a:pt x="12110" y="2669"/>
                  </a:lnTo>
                  <a:cubicBezTo>
                    <a:pt x="12843" y="2669"/>
                    <a:pt x="13477" y="2102"/>
                    <a:pt x="13444" y="1334"/>
                  </a:cubicBezTo>
                  <a:cubicBezTo>
                    <a:pt x="13444" y="601"/>
                    <a:pt x="12843" y="0"/>
                    <a:pt x="12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6"/>
            <p:cNvSpPr/>
            <p:nvPr/>
          </p:nvSpPr>
          <p:spPr>
            <a:xfrm>
              <a:off x="4765134" y="3412366"/>
              <a:ext cx="267025" cy="78542"/>
            </a:xfrm>
            <a:custGeom>
              <a:avLst/>
              <a:gdLst/>
              <a:ahLst/>
              <a:cxnLst/>
              <a:rect l="l" t="t" r="r" b="b"/>
              <a:pathLst>
                <a:path w="9074" h="2669" extrusionOk="0">
                  <a:moveTo>
                    <a:pt x="1335" y="0"/>
                  </a:moveTo>
                  <a:cubicBezTo>
                    <a:pt x="568" y="0"/>
                    <a:pt x="1" y="600"/>
                    <a:pt x="1" y="1334"/>
                  </a:cubicBezTo>
                  <a:cubicBezTo>
                    <a:pt x="1" y="2102"/>
                    <a:pt x="568" y="2669"/>
                    <a:pt x="1335" y="2669"/>
                  </a:cubicBezTo>
                  <a:lnTo>
                    <a:pt x="7740" y="2669"/>
                  </a:lnTo>
                  <a:cubicBezTo>
                    <a:pt x="8507" y="2669"/>
                    <a:pt x="9074" y="2068"/>
                    <a:pt x="9074" y="1334"/>
                  </a:cubicBezTo>
                  <a:cubicBezTo>
                    <a:pt x="9074" y="600"/>
                    <a:pt x="8507" y="0"/>
                    <a:pt x="7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6"/>
            <p:cNvSpPr/>
            <p:nvPr/>
          </p:nvSpPr>
          <p:spPr>
            <a:xfrm>
              <a:off x="2893590" y="3396165"/>
              <a:ext cx="303435" cy="88597"/>
            </a:xfrm>
            <a:custGeom>
              <a:avLst/>
              <a:gdLst/>
              <a:ahLst/>
              <a:cxnLst/>
              <a:rect l="l" t="t" r="r" b="b"/>
              <a:pathLst>
                <a:path w="9141" h="2669" extrusionOk="0">
                  <a:moveTo>
                    <a:pt x="1335" y="0"/>
                  </a:moveTo>
                  <a:cubicBezTo>
                    <a:pt x="601" y="0"/>
                    <a:pt x="0" y="601"/>
                    <a:pt x="0" y="1335"/>
                  </a:cubicBezTo>
                  <a:cubicBezTo>
                    <a:pt x="0" y="2102"/>
                    <a:pt x="601" y="2669"/>
                    <a:pt x="1335" y="2669"/>
                  </a:cubicBezTo>
                  <a:lnTo>
                    <a:pt x="7773" y="2669"/>
                  </a:lnTo>
                  <a:cubicBezTo>
                    <a:pt x="8506" y="2669"/>
                    <a:pt x="9140" y="2068"/>
                    <a:pt x="9107" y="1335"/>
                  </a:cubicBezTo>
                  <a:cubicBezTo>
                    <a:pt x="9107" y="601"/>
                    <a:pt x="8506" y="0"/>
                    <a:pt x="7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6"/>
            <p:cNvSpPr/>
            <p:nvPr/>
          </p:nvSpPr>
          <p:spPr>
            <a:xfrm>
              <a:off x="5046430" y="3407392"/>
              <a:ext cx="430936" cy="201255"/>
            </a:xfrm>
            <a:custGeom>
              <a:avLst/>
              <a:gdLst/>
              <a:ahLst/>
              <a:cxnLst/>
              <a:rect l="l" t="t" r="r" b="b"/>
              <a:pathLst>
                <a:path w="14644" h="6839" extrusionOk="0">
                  <a:moveTo>
                    <a:pt x="2569" y="0"/>
                  </a:moveTo>
                  <a:cubicBezTo>
                    <a:pt x="1801" y="0"/>
                    <a:pt x="1234" y="600"/>
                    <a:pt x="1234" y="1334"/>
                  </a:cubicBezTo>
                  <a:cubicBezTo>
                    <a:pt x="1234" y="2102"/>
                    <a:pt x="1801" y="2669"/>
                    <a:pt x="2569" y="2669"/>
                  </a:cubicBezTo>
                  <a:lnTo>
                    <a:pt x="3403" y="2669"/>
                  </a:lnTo>
                  <a:cubicBezTo>
                    <a:pt x="3803" y="2669"/>
                    <a:pt x="4136" y="3002"/>
                    <a:pt x="4136" y="3436"/>
                  </a:cubicBezTo>
                  <a:cubicBezTo>
                    <a:pt x="4136" y="3836"/>
                    <a:pt x="3803" y="4170"/>
                    <a:pt x="3403" y="4170"/>
                  </a:cubicBezTo>
                  <a:lnTo>
                    <a:pt x="1334" y="4170"/>
                  </a:lnTo>
                  <a:cubicBezTo>
                    <a:pt x="601" y="4170"/>
                    <a:pt x="0" y="4770"/>
                    <a:pt x="0" y="5504"/>
                  </a:cubicBezTo>
                  <a:cubicBezTo>
                    <a:pt x="0" y="6271"/>
                    <a:pt x="601" y="6838"/>
                    <a:pt x="1334" y="6838"/>
                  </a:cubicBezTo>
                  <a:lnTo>
                    <a:pt x="12109" y="6838"/>
                  </a:lnTo>
                  <a:cubicBezTo>
                    <a:pt x="12843" y="6838"/>
                    <a:pt x="13443" y="6271"/>
                    <a:pt x="13443" y="5504"/>
                  </a:cubicBezTo>
                  <a:cubicBezTo>
                    <a:pt x="13443" y="4770"/>
                    <a:pt x="12843" y="4170"/>
                    <a:pt x="12109" y="4170"/>
                  </a:cubicBezTo>
                  <a:lnTo>
                    <a:pt x="10841" y="4170"/>
                  </a:lnTo>
                  <a:cubicBezTo>
                    <a:pt x="10441" y="4170"/>
                    <a:pt x="10107" y="3836"/>
                    <a:pt x="10107" y="3436"/>
                  </a:cubicBezTo>
                  <a:cubicBezTo>
                    <a:pt x="10107" y="3002"/>
                    <a:pt x="10441" y="2669"/>
                    <a:pt x="10841" y="2669"/>
                  </a:cubicBezTo>
                  <a:lnTo>
                    <a:pt x="13310" y="2669"/>
                  </a:lnTo>
                  <a:cubicBezTo>
                    <a:pt x="14077" y="2669"/>
                    <a:pt x="14644" y="2068"/>
                    <a:pt x="14644" y="1334"/>
                  </a:cubicBezTo>
                  <a:cubicBezTo>
                    <a:pt x="14644" y="600"/>
                    <a:pt x="14077" y="0"/>
                    <a:pt x="13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3" name="Google Shape;1503;p66"/>
            <p:cNvGrpSpPr/>
            <p:nvPr/>
          </p:nvGrpSpPr>
          <p:grpSpPr>
            <a:xfrm>
              <a:off x="2643001" y="2477575"/>
              <a:ext cx="631780" cy="448332"/>
              <a:chOff x="3564832" y="2653608"/>
              <a:chExt cx="284112" cy="201615"/>
            </a:xfrm>
          </p:grpSpPr>
          <p:sp>
            <p:nvSpPr>
              <p:cNvPr id="1504" name="Google Shape;1504;p66"/>
              <p:cNvSpPr/>
              <p:nvPr/>
            </p:nvSpPr>
            <p:spPr>
              <a:xfrm>
                <a:off x="3564832" y="2653608"/>
                <a:ext cx="284112" cy="201615"/>
              </a:xfrm>
              <a:custGeom>
                <a:avLst/>
                <a:gdLst/>
                <a:ahLst/>
                <a:cxnLst/>
                <a:rect l="l" t="t" r="r" b="b"/>
                <a:pathLst>
                  <a:path w="17347" h="12310" extrusionOk="0">
                    <a:moveTo>
                      <a:pt x="7672" y="1"/>
                    </a:moveTo>
                    <a:cubicBezTo>
                      <a:pt x="5504" y="1"/>
                      <a:pt x="3703" y="1802"/>
                      <a:pt x="3703" y="3970"/>
                    </a:cubicBezTo>
                    <a:lnTo>
                      <a:pt x="3703" y="4004"/>
                    </a:lnTo>
                    <a:cubicBezTo>
                      <a:pt x="1635" y="4271"/>
                      <a:pt x="0" y="6005"/>
                      <a:pt x="0" y="8140"/>
                    </a:cubicBezTo>
                    <a:cubicBezTo>
                      <a:pt x="0" y="10442"/>
                      <a:pt x="1868" y="12310"/>
                      <a:pt x="4170" y="12310"/>
                    </a:cubicBezTo>
                    <a:lnTo>
                      <a:pt x="13143" y="12310"/>
                    </a:lnTo>
                    <a:cubicBezTo>
                      <a:pt x="15445" y="12310"/>
                      <a:pt x="17313" y="10442"/>
                      <a:pt x="17313" y="8140"/>
                    </a:cubicBezTo>
                    <a:cubicBezTo>
                      <a:pt x="17346" y="6205"/>
                      <a:pt x="16045" y="4604"/>
                      <a:pt x="14277" y="4137"/>
                    </a:cubicBezTo>
                    <a:cubicBezTo>
                      <a:pt x="14311" y="4004"/>
                      <a:pt x="14311" y="3837"/>
                      <a:pt x="14311" y="3670"/>
                    </a:cubicBezTo>
                    <a:cubicBezTo>
                      <a:pt x="14311" y="2369"/>
                      <a:pt x="13276" y="1335"/>
                      <a:pt x="11976" y="1335"/>
                    </a:cubicBezTo>
                    <a:cubicBezTo>
                      <a:pt x="11542" y="1335"/>
                      <a:pt x="11175" y="1435"/>
                      <a:pt x="10875" y="1635"/>
                    </a:cubicBezTo>
                    <a:cubicBezTo>
                      <a:pt x="10174" y="635"/>
                      <a:pt x="9007" y="1"/>
                      <a:pt x="76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6"/>
              <p:cNvSpPr/>
              <p:nvPr/>
            </p:nvSpPr>
            <p:spPr>
              <a:xfrm>
                <a:off x="3652781" y="2706606"/>
                <a:ext cx="40454" cy="122394"/>
              </a:xfrm>
              <a:custGeom>
                <a:avLst/>
                <a:gdLst/>
                <a:ahLst/>
                <a:cxnLst/>
                <a:rect l="l" t="t" r="r" b="b"/>
                <a:pathLst>
                  <a:path w="2470" h="7473" extrusionOk="0">
                    <a:moveTo>
                      <a:pt x="1902" y="1"/>
                    </a:moveTo>
                    <a:cubicBezTo>
                      <a:pt x="1235" y="1"/>
                      <a:pt x="701" y="401"/>
                      <a:pt x="668" y="1235"/>
                    </a:cubicBezTo>
                    <a:lnTo>
                      <a:pt x="601" y="2636"/>
                    </a:lnTo>
                    <a:cubicBezTo>
                      <a:pt x="568" y="3103"/>
                      <a:pt x="468" y="3270"/>
                      <a:pt x="1" y="3270"/>
                    </a:cubicBezTo>
                    <a:lnTo>
                      <a:pt x="1" y="4237"/>
                    </a:lnTo>
                    <a:cubicBezTo>
                      <a:pt x="468" y="4237"/>
                      <a:pt x="568" y="4370"/>
                      <a:pt x="601" y="4871"/>
                    </a:cubicBezTo>
                    <a:lnTo>
                      <a:pt x="668" y="6272"/>
                    </a:lnTo>
                    <a:cubicBezTo>
                      <a:pt x="768" y="7106"/>
                      <a:pt x="1235" y="7473"/>
                      <a:pt x="1902" y="7473"/>
                    </a:cubicBezTo>
                    <a:lnTo>
                      <a:pt x="2469" y="7473"/>
                    </a:lnTo>
                    <a:lnTo>
                      <a:pt x="2469" y="6539"/>
                    </a:lnTo>
                    <a:lnTo>
                      <a:pt x="2302" y="6539"/>
                    </a:lnTo>
                    <a:cubicBezTo>
                      <a:pt x="1936" y="6539"/>
                      <a:pt x="1769" y="6372"/>
                      <a:pt x="1735" y="5771"/>
                    </a:cubicBezTo>
                    <a:lnTo>
                      <a:pt x="1669" y="4704"/>
                    </a:lnTo>
                    <a:cubicBezTo>
                      <a:pt x="1635" y="4304"/>
                      <a:pt x="1502" y="3903"/>
                      <a:pt x="968" y="3770"/>
                    </a:cubicBezTo>
                    <a:cubicBezTo>
                      <a:pt x="1502" y="3636"/>
                      <a:pt x="1635" y="3236"/>
                      <a:pt x="1669" y="2803"/>
                    </a:cubicBezTo>
                    <a:lnTo>
                      <a:pt x="1735" y="1735"/>
                    </a:lnTo>
                    <a:cubicBezTo>
                      <a:pt x="1769" y="1135"/>
                      <a:pt x="1936" y="968"/>
                      <a:pt x="2302" y="968"/>
                    </a:cubicBezTo>
                    <a:lnTo>
                      <a:pt x="2469" y="968"/>
                    </a:lnTo>
                    <a:lnTo>
                      <a:pt x="24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6"/>
              <p:cNvSpPr/>
              <p:nvPr/>
            </p:nvSpPr>
            <p:spPr>
              <a:xfrm>
                <a:off x="3721076" y="2706606"/>
                <a:ext cx="40438" cy="122394"/>
              </a:xfrm>
              <a:custGeom>
                <a:avLst/>
                <a:gdLst/>
                <a:ahLst/>
                <a:cxnLst/>
                <a:rect l="l" t="t" r="r" b="b"/>
                <a:pathLst>
                  <a:path w="2469" h="7473" extrusionOk="0">
                    <a:moveTo>
                      <a:pt x="0" y="1"/>
                    </a:moveTo>
                    <a:lnTo>
                      <a:pt x="0" y="968"/>
                    </a:lnTo>
                    <a:lnTo>
                      <a:pt x="167" y="968"/>
                    </a:lnTo>
                    <a:cubicBezTo>
                      <a:pt x="568" y="968"/>
                      <a:pt x="734" y="1135"/>
                      <a:pt x="768" y="1735"/>
                    </a:cubicBezTo>
                    <a:lnTo>
                      <a:pt x="801" y="2803"/>
                    </a:lnTo>
                    <a:cubicBezTo>
                      <a:pt x="801" y="3203"/>
                      <a:pt x="934" y="3603"/>
                      <a:pt x="1502" y="3737"/>
                    </a:cubicBezTo>
                    <a:cubicBezTo>
                      <a:pt x="968" y="3870"/>
                      <a:pt x="834" y="4270"/>
                      <a:pt x="801" y="4704"/>
                    </a:cubicBezTo>
                    <a:lnTo>
                      <a:pt x="768" y="5771"/>
                    </a:lnTo>
                    <a:cubicBezTo>
                      <a:pt x="734" y="6372"/>
                      <a:pt x="568" y="6539"/>
                      <a:pt x="167" y="6539"/>
                    </a:cubicBezTo>
                    <a:lnTo>
                      <a:pt x="0" y="6539"/>
                    </a:lnTo>
                    <a:lnTo>
                      <a:pt x="0" y="7473"/>
                    </a:lnTo>
                    <a:lnTo>
                      <a:pt x="601" y="7473"/>
                    </a:lnTo>
                    <a:cubicBezTo>
                      <a:pt x="1268" y="7473"/>
                      <a:pt x="1768" y="7106"/>
                      <a:pt x="1802" y="6272"/>
                    </a:cubicBezTo>
                    <a:lnTo>
                      <a:pt x="1902" y="4871"/>
                    </a:lnTo>
                    <a:cubicBezTo>
                      <a:pt x="1935" y="4404"/>
                      <a:pt x="2002" y="4237"/>
                      <a:pt x="2469" y="4237"/>
                    </a:cubicBezTo>
                    <a:lnTo>
                      <a:pt x="2469" y="3270"/>
                    </a:lnTo>
                    <a:cubicBezTo>
                      <a:pt x="2002" y="3270"/>
                      <a:pt x="1935" y="3136"/>
                      <a:pt x="1902" y="2636"/>
                    </a:cubicBezTo>
                    <a:lnTo>
                      <a:pt x="1802" y="1235"/>
                    </a:lnTo>
                    <a:cubicBezTo>
                      <a:pt x="1735" y="401"/>
                      <a:pt x="1268" y="1"/>
                      <a:pt x="6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66"/>
            <p:cNvGrpSpPr/>
            <p:nvPr/>
          </p:nvGrpSpPr>
          <p:grpSpPr>
            <a:xfrm>
              <a:off x="5068414" y="2333240"/>
              <a:ext cx="502935" cy="426509"/>
              <a:chOff x="4327479" y="2700055"/>
              <a:chExt cx="284112" cy="240938"/>
            </a:xfrm>
          </p:grpSpPr>
          <p:sp>
            <p:nvSpPr>
              <p:cNvPr id="1508" name="Google Shape;1508;p66"/>
              <p:cNvSpPr/>
              <p:nvPr/>
            </p:nvSpPr>
            <p:spPr>
              <a:xfrm>
                <a:off x="4327479" y="2700055"/>
                <a:ext cx="284112" cy="201615"/>
              </a:xfrm>
              <a:custGeom>
                <a:avLst/>
                <a:gdLst/>
                <a:ahLst/>
                <a:cxnLst/>
                <a:rect l="l" t="t" r="r" b="b"/>
                <a:pathLst>
                  <a:path w="17347" h="12310" extrusionOk="0">
                    <a:moveTo>
                      <a:pt x="7673" y="0"/>
                    </a:moveTo>
                    <a:cubicBezTo>
                      <a:pt x="5505" y="0"/>
                      <a:pt x="3737" y="1802"/>
                      <a:pt x="3737" y="3970"/>
                    </a:cubicBezTo>
                    <a:lnTo>
                      <a:pt x="3737" y="4003"/>
                    </a:lnTo>
                    <a:cubicBezTo>
                      <a:pt x="1635" y="4237"/>
                      <a:pt x="1" y="6005"/>
                      <a:pt x="1" y="8139"/>
                    </a:cubicBezTo>
                    <a:cubicBezTo>
                      <a:pt x="1" y="10441"/>
                      <a:pt x="1902" y="12309"/>
                      <a:pt x="4171" y="12309"/>
                    </a:cubicBezTo>
                    <a:lnTo>
                      <a:pt x="13144" y="12309"/>
                    </a:lnTo>
                    <a:cubicBezTo>
                      <a:pt x="15445" y="12309"/>
                      <a:pt x="17313" y="10441"/>
                      <a:pt x="17313" y="8139"/>
                    </a:cubicBezTo>
                    <a:cubicBezTo>
                      <a:pt x="17347" y="6238"/>
                      <a:pt x="16012" y="4637"/>
                      <a:pt x="14278" y="4137"/>
                    </a:cubicBezTo>
                    <a:cubicBezTo>
                      <a:pt x="14311" y="4003"/>
                      <a:pt x="14311" y="3836"/>
                      <a:pt x="14311" y="3670"/>
                    </a:cubicBezTo>
                    <a:cubicBezTo>
                      <a:pt x="14311" y="2369"/>
                      <a:pt x="13277" y="1335"/>
                      <a:pt x="11976" y="1335"/>
                    </a:cubicBezTo>
                    <a:cubicBezTo>
                      <a:pt x="11576" y="1335"/>
                      <a:pt x="11176" y="1435"/>
                      <a:pt x="10875" y="1635"/>
                    </a:cubicBezTo>
                    <a:cubicBezTo>
                      <a:pt x="10175" y="634"/>
                      <a:pt x="9007" y="0"/>
                      <a:pt x="76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6"/>
              <p:cNvSpPr/>
              <p:nvPr/>
            </p:nvSpPr>
            <p:spPr>
              <a:xfrm>
                <a:off x="4417622" y="2737921"/>
                <a:ext cx="104918" cy="203073"/>
              </a:xfrm>
              <a:custGeom>
                <a:avLst/>
                <a:gdLst/>
                <a:ahLst/>
                <a:cxnLst/>
                <a:rect l="l" t="t" r="r" b="b"/>
                <a:pathLst>
                  <a:path w="6406" h="12399" extrusionOk="0">
                    <a:moveTo>
                      <a:pt x="3176" y="704"/>
                    </a:moveTo>
                    <a:cubicBezTo>
                      <a:pt x="3273" y="704"/>
                      <a:pt x="3371" y="711"/>
                      <a:pt x="3470" y="724"/>
                    </a:cubicBezTo>
                    <a:cubicBezTo>
                      <a:pt x="3703" y="790"/>
                      <a:pt x="3970" y="824"/>
                      <a:pt x="4170" y="957"/>
                    </a:cubicBezTo>
                    <a:cubicBezTo>
                      <a:pt x="4671" y="1191"/>
                      <a:pt x="5038" y="1558"/>
                      <a:pt x="5271" y="2058"/>
                    </a:cubicBezTo>
                    <a:cubicBezTo>
                      <a:pt x="5438" y="2458"/>
                      <a:pt x="5505" y="2892"/>
                      <a:pt x="5471" y="3326"/>
                    </a:cubicBezTo>
                    <a:cubicBezTo>
                      <a:pt x="5318" y="4464"/>
                      <a:pt x="4313" y="5346"/>
                      <a:pt x="3164" y="5346"/>
                    </a:cubicBezTo>
                    <a:cubicBezTo>
                      <a:pt x="3067" y="5346"/>
                      <a:pt x="2968" y="5340"/>
                      <a:pt x="2870" y="5327"/>
                    </a:cubicBezTo>
                    <a:cubicBezTo>
                      <a:pt x="2436" y="5294"/>
                      <a:pt x="2036" y="5060"/>
                      <a:pt x="1702" y="4827"/>
                    </a:cubicBezTo>
                    <a:cubicBezTo>
                      <a:pt x="1302" y="4493"/>
                      <a:pt x="1002" y="3993"/>
                      <a:pt x="935" y="3492"/>
                    </a:cubicBezTo>
                    <a:cubicBezTo>
                      <a:pt x="868" y="3226"/>
                      <a:pt x="868" y="2992"/>
                      <a:pt x="868" y="2725"/>
                    </a:cubicBezTo>
                    <a:cubicBezTo>
                      <a:pt x="1022" y="1587"/>
                      <a:pt x="2026" y="704"/>
                      <a:pt x="3176" y="704"/>
                    </a:cubicBezTo>
                    <a:close/>
                    <a:moveTo>
                      <a:pt x="3232" y="1"/>
                    </a:moveTo>
                    <a:cubicBezTo>
                      <a:pt x="1718" y="1"/>
                      <a:pt x="419" y="1116"/>
                      <a:pt x="234" y="2658"/>
                    </a:cubicBezTo>
                    <a:cubicBezTo>
                      <a:pt x="1" y="4126"/>
                      <a:pt x="935" y="5494"/>
                      <a:pt x="2269" y="5894"/>
                    </a:cubicBezTo>
                    <a:lnTo>
                      <a:pt x="2202" y="6228"/>
                    </a:lnTo>
                    <a:cubicBezTo>
                      <a:pt x="2202" y="6361"/>
                      <a:pt x="2269" y="6461"/>
                      <a:pt x="2369" y="6495"/>
                    </a:cubicBezTo>
                    <a:lnTo>
                      <a:pt x="2169" y="7962"/>
                    </a:lnTo>
                    <a:lnTo>
                      <a:pt x="2102" y="7962"/>
                    </a:lnTo>
                    <a:cubicBezTo>
                      <a:pt x="2002" y="7962"/>
                      <a:pt x="1969" y="7996"/>
                      <a:pt x="1969" y="8029"/>
                    </a:cubicBezTo>
                    <a:lnTo>
                      <a:pt x="1469" y="11965"/>
                    </a:lnTo>
                    <a:cubicBezTo>
                      <a:pt x="1469" y="11999"/>
                      <a:pt x="1502" y="12065"/>
                      <a:pt x="1602" y="12065"/>
                    </a:cubicBezTo>
                    <a:lnTo>
                      <a:pt x="1535" y="12065"/>
                    </a:lnTo>
                    <a:lnTo>
                      <a:pt x="1535" y="12232"/>
                    </a:lnTo>
                    <a:cubicBezTo>
                      <a:pt x="1535" y="12299"/>
                      <a:pt x="1602" y="12332"/>
                      <a:pt x="1635" y="12332"/>
                    </a:cubicBezTo>
                    <a:lnTo>
                      <a:pt x="1869" y="12365"/>
                    </a:lnTo>
                    <a:lnTo>
                      <a:pt x="2136" y="12399"/>
                    </a:lnTo>
                    <a:cubicBezTo>
                      <a:pt x="2169" y="12399"/>
                      <a:pt x="2269" y="12365"/>
                      <a:pt x="2269" y="12332"/>
                    </a:cubicBezTo>
                    <a:lnTo>
                      <a:pt x="2269" y="12165"/>
                    </a:lnTo>
                    <a:lnTo>
                      <a:pt x="2202" y="12165"/>
                    </a:lnTo>
                    <a:cubicBezTo>
                      <a:pt x="2302" y="12165"/>
                      <a:pt x="2369" y="12132"/>
                      <a:pt x="2369" y="12065"/>
                    </a:cubicBezTo>
                    <a:lnTo>
                      <a:pt x="2870" y="8162"/>
                    </a:lnTo>
                    <a:cubicBezTo>
                      <a:pt x="2870" y="8129"/>
                      <a:pt x="2836" y="8062"/>
                      <a:pt x="2769" y="8029"/>
                    </a:cubicBezTo>
                    <a:lnTo>
                      <a:pt x="2669" y="8029"/>
                    </a:lnTo>
                    <a:lnTo>
                      <a:pt x="2870" y="6561"/>
                    </a:lnTo>
                    <a:cubicBezTo>
                      <a:pt x="3003" y="6561"/>
                      <a:pt x="3103" y="6495"/>
                      <a:pt x="3103" y="6361"/>
                    </a:cubicBezTo>
                    <a:lnTo>
                      <a:pt x="3136" y="6028"/>
                    </a:lnTo>
                    <a:cubicBezTo>
                      <a:pt x="4637" y="6028"/>
                      <a:pt x="5938" y="4893"/>
                      <a:pt x="6139" y="3392"/>
                    </a:cubicBezTo>
                    <a:cubicBezTo>
                      <a:pt x="6405" y="1791"/>
                      <a:pt x="5238" y="223"/>
                      <a:pt x="3603" y="23"/>
                    </a:cubicBezTo>
                    <a:cubicBezTo>
                      <a:pt x="3478" y="8"/>
                      <a:pt x="3354" y="1"/>
                      <a:pt x="32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66"/>
            <p:cNvGrpSpPr/>
            <p:nvPr/>
          </p:nvGrpSpPr>
          <p:grpSpPr>
            <a:xfrm>
              <a:off x="1926149" y="3507801"/>
              <a:ext cx="562083" cy="398896"/>
              <a:chOff x="3163840" y="3367107"/>
              <a:chExt cx="284096" cy="201615"/>
            </a:xfrm>
          </p:grpSpPr>
          <p:sp>
            <p:nvSpPr>
              <p:cNvPr id="1511" name="Google Shape;1511;p66"/>
              <p:cNvSpPr/>
              <p:nvPr/>
            </p:nvSpPr>
            <p:spPr>
              <a:xfrm>
                <a:off x="3163840" y="3367107"/>
                <a:ext cx="284096" cy="201615"/>
              </a:xfrm>
              <a:custGeom>
                <a:avLst/>
                <a:gdLst/>
                <a:ahLst/>
                <a:cxnLst/>
                <a:rect l="l" t="t" r="r" b="b"/>
                <a:pathLst>
                  <a:path w="17346" h="12310" extrusionOk="0">
                    <a:moveTo>
                      <a:pt x="7672" y="0"/>
                    </a:moveTo>
                    <a:cubicBezTo>
                      <a:pt x="5504" y="0"/>
                      <a:pt x="3736" y="1802"/>
                      <a:pt x="3736" y="3970"/>
                    </a:cubicBezTo>
                    <a:lnTo>
                      <a:pt x="3736" y="4003"/>
                    </a:lnTo>
                    <a:cubicBezTo>
                      <a:pt x="1635" y="4270"/>
                      <a:pt x="0" y="6005"/>
                      <a:pt x="0" y="8140"/>
                    </a:cubicBezTo>
                    <a:cubicBezTo>
                      <a:pt x="0" y="10441"/>
                      <a:pt x="1902" y="12309"/>
                      <a:pt x="4170" y="12309"/>
                    </a:cubicBezTo>
                    <a:lnTo>
                      <a:pt x="13143" y="12309"/>
                    </a:lnTo>
                    <a:cubicBezTo>
                      <a:pt x="15445" y="12309"/>
                      <a:pt x="17313" y="10441"/>
                      <a:pt x="17313" y="8140"/>
                    </a:cubicBezTo>
                    <a:cubicBezTo>
                      <a:pt x="17346" y="6272"/>
                      <a:pt x="16078" y="4637"/>
                      <a:pt x="14277" y="4137"/>
                    </a:cubicBezTo>
                    <a:cubicBezTo>
                      <a:pt x="14310" y="4003"/>
                      <a:pt x="14310" y="3837"/>
                      <a:pt x="14310" y="3670"/>
                    </a:cubicBezTo>
                    <a:cubicBezTo>
                      <a:pt x="14310" y="2402"/>
                      <a:pt x="13276" y="1335"/>
                      <a:pt x="11975" y="1335"/>
                    </a:cubicBezTo>
                    <a:cubicBezTo>
                      <a:pt x="11575" y="1335"/>
                      <a:pt x="11175" y="1435"/>
                      <a:pt x="10908" y="1635"/>
                    </a:cubicBezTo>
                    <a:cubicBezTo>
                      <a:pt x="10174" y="634"/>
                      <a:pt x="9007" y="0"/>
                      <a:pt x="76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6"/>
              <p:cNvSpPr/>
              <p:nvPr/>
            </p:nvSpPr>
            <p:spPr>
              <a:xfrm>
                <a:off x="3343569" y="3464899"/>
                <a:ext cx="61762" cy="60108"/>
              </a:xfrm>
              <a:custGeom>
                <a:avLst/>
                <a:gdLst/>
                <a:ahLst/>
                <a:cxnLst/>
                <a:rect l="l" t="t" r="r" b="b"/>
                <a:pathLst>
                  <a:path w="3771" h="3670" extrusionOk="0">
                    <a:moveTo>
                      <a:pt x="1" y="0"/>
                    </a:moveTo>
                    <a:lnTo>
                      <a:pt x="1" y="934"/>
                    </a:lnTo>
                    <a:lnTo>
                      <a:pt x="2603" y="1835"/>
                    </a:lnTo>
                    <a:lnTo>
                      <a:pt x="1" y="2769"/>
                    </a:lnTo>
                    <a:lnTo>
                      <a:pt x="1" y="3670"/>
                    </a:lnTo>
                    <a:lnTo>
                      <a:pt x="3770" y="2302"/>
                    </a:lnTo>
                    <a:lnTo>
                      <a:pt x="3770" y="1368"/>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6"/>
              <p:cNvSpPr/>
              <p:nvPr/>
            </p:nvSpPr>
            <p:spPr>
              <a:xfrm>
                <a:off x="3198249" y="3464899"/>
                <a:ext cx="61205" cy="60108"/>
              </a:xfrm>
              <a:custGeom>
                <a:avLst/>
                <a:gdLst/>
                <a:ahLst/>
                <a:cxnLst/>
                <a:rect l="l" t="t" r="r" b="b"/>
                <a:pathLst>
                  <a:path w="3737" h="3670" extrusionOk="0">
                    <a:moveTo>
                      <a:pt x="3737" y="0"/>
                    </a:moveTo>
                    <a:lnTo>
                      <a:pt x="1" y="1368"/>
                    </a:lnTo>
                    <a:lnTo>
                      <a:pt x="1" y="2302"/>
                    </a:lnTo>
                    <a:lnTo>
                      <a:pt x="3737" y="3670"/>
                    </a:lnTo>
                    <a:lnTo>
                      <a:pt x="3737" y="2736"/>
                    </a:lnTo>
                    <a:lnTo>
                      <a:pt x="1168" y="1835"/>
                    </a:lnTo>
                    <a:lnTo>
                      <a:pt x="3737" y="901"/>
                    </a:lnTo>
                    <a:lnTo>
                      <a:pt x="37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6"/>
              <p:cNvSpPr/>
              <p:nvPr/>
            </p:nvSpPr>
            <p:spPr>
              <a:xfrm>
                <a:off x="3280204" y="3449062"/>
                <a:ext cx="50281" cy="95075"/>
              </a:xfrm>
              <a:custGeom>
                <a:avLst/>
                <a:gdLst/>
                <a:ahLst/>
                <a:cxnLst/>
                <a:rect l="l" t="t" r="r" b="b"/>
                <a:pathLst>
                  <a:path w="3070" h="5805" extrusionOk="0">
                    <a:moveTo>
                      <a:pt x="2302" y="0"/>
                    </a:moveTo>
                    <a:lnTo>
                      <a:pt x="0" y="5804"/>
                    </a:lnTo>
                    <a:lnTo>
                      <a:pt x="801" y="5804"/>
                    </a:lnTo>
                    <a:lnTo>
                      <a:pt x="30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 name="Google Shape;1515;p66"/>
            <p:cNvGrpSpPr/>
            <p:nvPr/>
          </p:nvGrpSpPr>
          <p:grpSpPr>
            <a:xfrm>
              <a:off x="4821028" y="2827679"/>
              <a:ext cx="365467" cy="167269"/>
              <a:chOff x="4652004" y="2690769"/>
              <a:chExt cx="206525" cy="94518"/>
            </a:xfrm>
          </p:grpSpPr>
          <p:sp>
            <p:nvSpPr>
              <p:cNvPr id="1516" name="Google Shape;1516;p66"/>
              <p:cNvSpPr/>
              <p:nvPr/>
            </p:nvSpPr>
            <p:spPr>
              <a:xfrm>
                <a:off x="4796767" y="2705509"/>
                <a:ext cx="61762" cy="60124"/>
              </a:xfrm>
              <a:custGeom>
                <a:avLst/>
                <a:gdLst/>
                <a:ahLst/>
                <a:cxnLst/>
                <a:rect l="l" t="t" r="r" b="b"/>
                <a:pathLst>
                  <a:path w="3771" h="3671" extrusionOk="0">
                    <a:moveTo>
                      <a:pt x="1" y="1"/>
                    </a:moveTo>
                    <a:lnTo>
                      <a:pt x="1" y="935"/>
                    </a:lnTo>
                    <a:lnTo>
                      <a:pt x="2603" y="1835"/>
                    </a:lnTo>
                    <a:lnTo>
                      <a:pt x="1" y="2769"/>
                    </a:lnTo>
                    <a:lnTo>
                      <a:pt x="1" y="3670"/>
                    </a:lnTo>
                    <a:lnTo>
                      <a:pt x="3770" y="2302"/>
                    </a:lnTo>
                    <a:lnTo>
                      <a:pt x="3770" y="1368"/>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6"/>
              <p:cNvSpPr/>
              <p:nvPr/>
            </p:nvSpPr>
            <p:spPr>
              <a:xfrm>
                <a:off x="4652004" y="2705509"/>
                <a:ext cx="61746" cy="60124"/>
              </a:xfrm>
              <a:custGeom>
                <a:avLst/>
                <a:gdLst/>
                <a:ahLst/>
                <a:cxnLst/>
                <a:rect l="l" t="t" r="r" b="b"/>
                <a:pathLst>
                  <a:path w="3770" h="3671" extrusionOk="0">
                    <a:moveTo>
                      <a:pt x="3769" y="1"/>
                    </a:moveTo>
                    <a:lnTo>
                      <a:pt x="0" y="1368"/>
                    </a:lnTo>
                    <a:lnTo>
                      <a:pt x="0" y="2302"/>
                    </a:lnTo>
                    <a:lnTo>
                      <a:pt x="3769" y="3670"/>
                    </a:lnTo>
                    <a:lnTo>
                      <a:pt x="3769" y="2736"/>
                    </a:lnTo>
                    <a:lnTo>
                      <a:pt x="1168" y="1835"/>
                    </a:lnTo>
                    <a:lnTo>
                      <a:pt x="3769" y="901"/>
                    </a:lnTo>
                    <a:lnTo>
                      <a:pt x="37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6"/>
              <p:cNvSpPr/>
              <p:nvPr/>
            </p:nvSpPr>
            <p:spPr>
              <a:xfrm>
                <a:off x="4733401" y="2690769"/>
                <a:ext cx="50281" cy="94518"/>
              </a:xfrm>
              <a:custGeom>
                <a:avLst/>
                <a:gdLst/>
                <a:ahLst/>
                <a:cxnLst/>
                <a:rect l="l" t="t" r="r" b="b"/>
                <a:pathLst>
                  <a:path w="3070" h="5771" extrusionOk="0">
                    <a:moveTo>
                      <a:pt x="2302" y="0"/>
                    </a:moveTo>
                    <a:lnTo>
                      <a:pt x="0" y="5771"/>
                    </a:lnTo>
                    <a:lnTo>
                      <a:pt x="767" y="5771"/>
                    </a:lnTo>
                    <a:lnTo>
                      <a:pt x="30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9" name="Google Shape;1519;p66"/>
            <p:cNvSpPr/>
            <p:nvPr/>
          </p:nvSpPr>
          <p:spPr>
            <a:xfrm>
              <a:off x="4508779" y="2857452"/>
              <a:ext cx="26534" cy="19597"/>
            </a:xfrm>
            <a:custGeom>
              <a:avLst/>
              <a:gdLst/>
              <a:ahLst/>
              <a:cxnLst/>
              <a:rect l="l" t="t" r="r" b="b"/>
              <a:pathLst>
                <a:path w="1702" h="1257" extrusionOk="0">
                  <a:moveTo>
                    <a:pt x="909" y="1"/>
                  </a:moveTo>
                  <a:cubicBezTo>
                    <a:pt x="581" y="1"/>
                    <a:pt x="245" y="143"/>
                    <a:pt x="0" y="423"/>
                  </a:cubicBezTo>
                  <a:lnTo>
                    <a:pt x="834" y="1257"/>
                  </a:lnTo>
                  <a:lnTo>
                    <a:pt x="1701" y="356"/>
                  </a:lnTo>
                  <a:cubicBezTo>
                    <a:pt x="1495" y="118"/>
                    <a:pt x="1206" y="1"/>
                    <a:pt x="9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0" name="Google Shape;1520;p66"/>
            <p:cNvGrpSpPr/>
            <p:nvPr/>
          </p:nvGrpSpPr>
          <p:grpSpPr>
            <a:xfrm>
              <a:off x="2483919" y="3121114"/>
              <a:ext cx="234517" cy="165225"/>
              <a:chOff x="3201525" y="2964278"/>
              <a:chExt cx="125129" cy="88162"/>
            </a:xfrm>
          </p:grpSpPr>
          <p:sp>
            <p:nvSpPr>
              <p:cNvPr id="1521" name="Google Shape;1521;p66"/>
              <p:cNvSpPr/>
              <p:nvPr/>
            </p:nvSpPr>
            <p:spPr>
              <a:xfrm>
                <a:off x="3225567" y="2997787"/>
                <a:ext cx="77043" cy="31708"/>
              </a:xfrm>
              <a:custGeom>
                <a:avLst/>
                <a:gdLst/>
                <a:ahLst/>
                <a:cxnLst/>
                <a:rect l="l" t="t" r="r" b="b"/>
                <a:pathLst>
                  <a:path w="4704" h="1936" extrusionOk="0">
                    <a:moveTo>
                      <a:pt x="2402" y="1"/>
                    </a:moveTo>
                    <a:cubicBezTo>
                      <a:pt x="1535" y="34"/>
                      <a:pt x="668" y="368"/>
                      <a:pt x="1" y="1035"/>
                    </a:cubicBezTo>
                    <a:lnTo>
                      <a:pt x="868" y="1936"/>
                    </a:lnTo>
                    <a:cubicBezTo>
                      <a:pt x="1306" y="1497"/>
                      <a:pt x="1873" y="1271"/>
                      <a:pt x="2429" y="1271"/>
                    </a:cubicBezTo>
                    <a:cubicBezTo>
                      <a:pt x="2931" y="1271"/>
                      <a:pt x="3423" y="1456"/>
                      <a:pt x="3803" y="1836"/>
                    </a:cubicBezTo>
                    <a:lnTo>
                      <a:pt x="4003" y="1635"/>
                    </a:lnTo>
                    <a:lnTo>
                      <a:pt x="4704" y="935"/>
                    </a:lnTo>
                    <a:cubicBezTo>
                      <a:pt x="4070" y="301"/>
                      <a:pt x="3236" y="1"/>
                      <a:pt x="2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6"/>
              <p:cNvSpPr/>
              <p:nvPr/>
            </p:nvSpPr>
            <p:spPr>
              <a:xfrm>
                <a:off x="3201525" y="2964278"/>
                <a:ext cx="125129" cy="41732"/>
              </a:xfrm>
              <a:custGeom>
                <a:avLst/>
                <a:gdLst/>
                <a:ahLst/>
                <a:cxnLst/>
                <a:rect l="l" t="t" r="r" b="b"/>
                <a:pathLst>
                  <a:path w="7640" h="2548" extrusionOk="0">
                    <a:moveTo>
                      <a:pt x="4058" y="1"/>
                    </a:moveTo>
                    <a:cubicBezTo>
                      <a:pt x="3412" y="1"/>
                      <a:pt x="2760" y="116"/>
                      <a:pt x="2136" y="346"/>
                    </a:cubicBezTo>
                    <a:cubicBezTo>
                      <a:pt x="1368" y="613"/>
                      <a:pt x="635" y="1046"/>
                      <a:pt x="1" y="1680"/>
                    </a:cubicBezTo>
                    <a:lnTo>
                      <a:pt x="868" y="2547"/>
                    </a:lnTo>
                    <a:cubicBezTo>
                      <a:pt x="1502" y="1914"/>
                      <a:pt x="2302" y="1513"/>
                      <a:pt x="3136" y="1346"/>
                    </a:cubicBezTo>
                    <a:cubicBezTo>
                      <a:pt x="3424" y="1288"/>
                      <a:pt x="3713" y="1258"/>
                      <a:pt x="3999" y="1258"/>
                    </a:cubicBezTo>
                    <a:cubicBezTo>
                      <a:pt x="5007" y="1258"/>
                      <a:pt x="5978" y="1627"/>
                      <a:pt x="6706" y="2381"/>
                    </a:cubicBezTo>
                    <a:lnTo>
                      <a:pt x="7640" y="1447"/>
                    </a:lnTo>
                    <a:cubicBezTo>
                      <a:pt x="6676" y="483"/>
                      <a:pt x="5381" y="1"/>
                      <a:pt x="40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6"/>
              <p:cNvSpPr/>
              <p:nvPr/>
            </p:nvSpPr>
            <p:spPr>
              <a:xfrm>
                <a:off x="3248513" y="3032345"/>
                <a:ext cx="28432" cy="20096"/>
              </a:xfrm>
              <a:custGeom>
                <a:avLst/>
                <a:gdLst/>
                <a:ahLst/>
                <a:cxnLst/>
                <a:rect l="l" t="t" r="r" b="b"/>
                <a:pathLst>
                  <a:path w="1736" h="1227" extrusionOk="0">
                    <a:moveTo>
                      <a:pt x="924" y="0"/>
                    </a:moveTo>
                    <a:cubicBezTo>
                      <a:pt x="598" y="0"/>
                      <a:pt x="259" y="134"/>
                      <a:pt x="1" y="393"/>
                    </a:cubicBezTo>
                    <a:lnTo>
                      <a:pt x="834" y="1227"/>
                    </a:lnTo>
                    <a:lnTo>
                      <a:pt x="1735" y="359"/>
                    </a:lnTo>
                    <a:cubicBezTo>
                      <a:pt x="1525" y="118"/>
                      <a:pt x="1230" y="0"/>
                      <a:pt x="9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 name="Google Shape;1524;p66"/>
            <p:cNvGrpSpPr/>
            <p:nvPr/>
          </p:nvGrpSpPr>
          <p:grpSpPr>
            <a:xfrm>
              <a:off x="3341172" y="2739793"/>
              <a:ext cx="631784" cy="333905"/>
              <a:chOff x="3860385" y="2527957"/>
              <a:chExt cx="345294" cy="182502"/>
            </a:xfrm>
          </p:grpSpPr>
          <p:sp>
            <p:nvSpPr>
              <p:cNvPr id="1525" name="Google Shape;1525;p66"/>
              <p:cNvSpPr/>
              <p:nvPr/>
            </p:nvSpPr>
            <p:spPr>
              <a:xfrm>
                <a:off x="3860385" y="2527957"/>
                <a:ext cx="303782" cy="182502"/>
              </a:xfrm>
              <a:custGeom>
                <a:avLst/>
                <a:gdLst/>
                <a:ahLst/>
                <a:cxnLst/>
                <a:rect l="l" t="t" r="r" b="b"/>
                <a:pathLst>
                  <a:path w="18548" h="11143" extrusionOk="0">
                    <a:moveTo>
                      <a:pt x="11008" y="1"/>
                    </a:moveTo>
                    <a:cubicBezTo>
                      <a:pt x="10908" y="1"/>
                      <a:pt x="10808" y="101"/>
                      <a:pt x="10808" y="201"/>
                    </a:cubicBezTo>
                    <a:cubicBezTo>
                      <a:pt x="10808" y="334"/>
                      <a:pt x="10908" y="434"/>
                      <a:pt x="11008" y="434"/>
                    </a:cubicBezTo>
                    <a:cubicBezTo>
                      <a:pt x="11242" y="434"/>
                      <a:pt x="11442" y="468"/>
                      <a:pt x="11642" y="468"/>
                    </a:cubicBezTo>
                    <a:cubicBezTo>
                      <a:pt x="11776" y="468"/>
                      <a:pt x="11842" y="368"/>
                      <a:pt x="11842" y="268"/>
                    </a:cubicBezTo>
                    <a:cubicBezTo>
                      <a:pt x="11842" y="168"/>
                      <a:pt x="11776" y="34"/>
                      <a:pt x="11642" y="34"/>
                    </a:cubicBezTo>
                    <a:cubicBezTo>
                      <a:pt x="11442" y="1"/>
                      <a:pt x="11242" y="1"/>
                      <a:pt x="11008" y="1"/>
                    </a:cubicBezTo>
                    <a:close/>
                    <a:moveTo>
                      <a:pt x="9741" y="101"/>
                    </a:moveTo>
                    <a:cubicBezTo>
                      <a:pt x="9507" y="101"/>
                      <a:pt x="9307" y="134"/>
                      <a:pt x="9107" y="168"/>
                    </a:cubicBezTo>
                    <a:cubicBezTo>
                      <a:pt x="8974" y="201"/>
                      <a:pt x="8940" y="301"/>
                      <a:pt x="8940" y="434"/>
                    </a:cubicBezTo>
                    <a:cubicBezTo>
                      <a:pt x="8940" y="501"/>
                      <a:pt x="9074" y="601"/>
                      <a:pt x="9140" y="601"/>
                    </a:cubicBezTo>
                    <a:cubicBezTo>
                      <a:pt x="9407" y="534"/>
                      <a:pt x="9607" y="501"/>
                      <a:pt x="9774" y="468"/>
                    </a:cubicBezTo>
                    <a:cubicBezTo>
                      <a:pt x="9841" y="468"/>
                      <a:pt x="9941" y="368"/>
                      <a:pt x="9941" y="268"/>
                    </a:cubicBezTo>
                    <a:cubicBezTo>
                      <a:pt x="9941" y="168"/>
                      <a:pt x="9841" y="101"/>
                      <a:pt x="9741" y="101"/>
                    </a:cubicBezTo>
                    <a:close/>
                    <a:moveTo>
                      <a:pt x="12891" y="194"/>
                    </a:moveTo>
                    <a:cubicBezTo>
                      <a:pt x="12784" y="194"/>
                      <a:pt x="12705" y="281"/>
                      <a:pt x="12676" y="368"/>
                    </a:cubicBezTo>
                    <a:cubicBezTo>
                      <a:pt x="12643" y="501"/>
                      <a:pt x="12710" y="601"/>
                      <a:pt x="12843" y="635"/>
                    </a:cubicBezTo>
                    <a:cubicBezTo>
                      <a:pt x="13010" y="668"/>
                      <a:pt x="13243" y="701"/>
                      <a:pt x="13443" y="768"/>
                    </a:cubicBezTo>
                    <a:lnTo>
                      <a:pt x="13477" y="768"/>
                    </a:lnTo>
                    <a:cubicBezTo>
                      <a:pt x="13610" y="768"/>
                      <a:pt x="13677" y="668"/>
                      <a:pt x="13744" y="601"/>
                    </a:cubicBezTo>
                    <a:cubicBezTo>
                      <a:pt x="13744" y="468"/>
                      <a:pt x="13677" y="368"/>
                      <a:pt x="13544" y="334"/>
                    </a:cubicBezTo>
                    <a:lnTo>
                      <a:pt x="12943" y="201"/>
                    </a:lnTo>
                    <a:cubicBezTo>
                      <a:pt x="12925" y="196"/>
                      <a:pt x="12908" y="194"/>
                      <a:pt x="12891" y="194"/>
                    </a:cubicBezTo>
                    <a:close/>
                    <a:moveTo>
                      <a:pt x="7959" y="459"/>
                    </a:moveTo>
                    <a:cubicBezTo>
                      <a:pt x="7942" y="459"/>
                      <a:pt x="7924" y="462"/>
                      <a:pt x="7906" y="468"/>
                    </a:cubicBezTo>
                    <a:cubicBezTo>
                      <a:pt x="7673" y="534"/>
                      <a:pt x="7473" y="601"/>
                      <a:pt x="7272" y="668"/>
                    </a:cubicBezTo>
                    <a:cubicBezTo>
                      <a:pt x="7139" y="701"/>
                      <a:pt x="7106" y="801"/>
                      <a:pt x="7139" y="935"/>
                    </a:cubicBezTo>
                    <a:cubicBezTo>
                      <a:pt x="7172" y="1001"/>
                      <a:pt x="7272" y="1035"/>
                      <a:pt x="7339" y="1035"/>
                    </a:cubicBezTo>
                    <a:lnTo>
                      <a:pt x="7439" y="1035"/>
                    </a:lnTo>
                    <a:cubicBezTo>
                      <a:pt x="7639" y="968"/>
                      <a:pt x="7806" y="868"/>
                      <a:pt x="8006" y="835"/>
                    </a:cubicBezTo>
                    <a:cubicBezTo>
                      <a:pt x="8106" y="801"/>
                      <a:pt x="8173" y="701"/>
                      <a:pt x="8140" y="601"/>
                    </a:cubicBezTo>
                    <a:cubicBezTo>
                      <a:pt x="8112" y="519"/>
                      <a:pt x="8040" y="459"/>
                      <a:pt x="7959" y="459"/>
                    </a:cubicBezTo>
                    <a:close/>
                    <a:moveTo>
                      <a:pt x="14670" y="689"/>
                    </a:moveTo>
                    <a:cubicBezTo>
                      <a:pt x="14587" y="689"/>
                      <a:pt x="14503" y="733"/>
                      <a:pt x="14478" y="835"/>
                    </a:cubicBezTo>
                    <a:cubicBezTo>
                      <a:pt x="14444" y="935"/>
                      <a:pt x="14478" y="1035"/>
                      <a:pt x="14611" y="1102"/>
                    </a:cubicBezTo>
                    <a:cubicBezTo>
                      <a:pt x="14811" y="1168"/>
                      <a:pt x="15011" y="1268"/>
                      <a:pt x="15178" y="1335"/>
                    </a:cubicBezTo>
                    <a:lnTo>
                      <a:pt x="15278" y="1335"/>
                    </a:lnTo>
                    <a:cubicBezTo>
                      <a:pt x="15345" y="1335"/>
                      <a:pt x="15445" y="1302"/>
                      <a:pt x="15445" y="1268"/>
                    </a:cubicBezTo>
                    <a:cubicBezTo>
                      <a:pt x="15478" y="1135"/>
                      <a:pt x="15445" y="1001"/>
                      <a:pt x="15311" y="968"/>
                    </a:cubicBezTo>
                    <a:cubicBezTo>
                      <a:pt x="15145" y="868"/>
                      <a:pt x="14945" y="801"/>
                      <a:pt x="14744" y="701"/>
                    </a:cubicBezTo>
                    <a:cubicBezTo>
                      <a:pt x="14721" y="693"/>
                      <a:pt x="14695" y="689"/>
                      <a:pt x="14670" y="689"/>
                    </a:cubicBezTo>
                    <a:close/>
                    <a:moveTo>
                      <a:pt x="6219" y="1122"/>
                    </a:moveTo>
                    <a:cubicBezTo>
                      <a:pt x="6192" y="1122"/>
                      <a:pt x="6165" y="1126"/>
                      <a:pt x="6138" y="1135"/>
                    </a:cubicBezTo>
                    <a:cubicBezTo>
                      <a:pt x="5938" y="1202"/>
                      <a:pt x="5738" y="1302"/>
                      <a:pt x="5571" y="1435"/>
                    </a:cubicBezTo>
                    <a:cubicBezTo>
                      <a:pt x="5438" y="1502"/>
                      <a:pt x="5438" y="1635"/>
                      <a:pt x="5471" y="1702"/>
                    </a:cubicBezTo>
                    <a:cubicBezTo>
                      <a:pt x="5504" y="1802"/>
                      <a:pt x="5571" y="1835"/>
                      <a:pt x="5638" y="1835"/>
                    </a:cubicBezTo>
                    <a:cubicBezTo>
                      <a:pt x="5671" y="1835"/>
                      <a:pt x="5738" y="1835"/>
                      <a:pt x="5805" y="1802"/>
                    </a:cubicBezTo>
                    <a:cubicBezTo>
                      <a:pt x="5971" y="1669"/>
                      <a:pt x="6172" y="1602"/>
                      <a:pt x="6338" y="1502"/>
                    </a:cubicBezTo>
                    <a:cubicBezTo>
                      <a:pt x="6438" y="1435"/>
                      <a:pt x="6472" y="1302"/>
                      <a:pt x="6438" y="1202"/>
                    </a:cubicBezTo>
                    <a:cubicBezTo>
                      <a:pt x="6365" y="1153"/>
                      <a:pt x="6292" y="1122"/>
                      <a:pt x="6219" y="1122"/>
                    </a:cubicBezTo>
                    <a:close/>
                    <a:moveTo>
                      <a:pt x="16385" y="1489"/>
                    </a:moveTo>
                    <a:cubicBezTo>
                      <a:pt x="16298" y="1489"/>
                      <a:pt x="16229" y="1527"/>
                      <a:pt x="16179" y="1602"/>
                    </a:cubicBezTo>
                    <a:cubicBezTo>
                      <a:pt x="16145" y="1702"/>
                      <a:pt x="16179" y="1835"/>
                      <a:pt x="16279" y="1869"/>
                    </a:cubicBezTo>
                    <a:cubicBezTo>
                      <a:pt x="16446" y="2002"/>
                      <a:pt x="16612" y="2102"/>
                      <a:pt x="16779" y="2202"/>
                    </a:cubicBezTo>
                    <a:cubicBezTo>
                      <a:pt x="16813" y="2269"/>
                      <a:pt x="16846" y="2269"/>
                      <a:pt x="16913" y="2269"/>
                    </a:cubicBezTo>
                    <a:cubicBezTo>
                      <a:pt x="16979" y="2269"/>
                      <a:pt x="17013" y="2202"/>
                      <a:pt x="17079" y="2136"/>
                    </a:cubicBezTo>
                    <a:cubicBezTo>
                      <a:pt x="17146" y="2036"/>
                      <a:pt x="17113" y="1935"/>
                      <a:pt x="17013" y="1835"/>
                    </a:cubicBezTo>
                    <a:cubicBezTo>
                      <a:pt x="16846" y="1702"/>
                      <a:pt x="16646" y="1635"/>
                      <a:pt x="16479" y="1502"/>
                    </a:cubicBezTo>
                    <a:cubicBezTo>
                      <a:pt x="16446" y="1493"/>
                      <a:pt x="16414" y="1489"/>
                      <a:pt x="16385" y="1489"/>
                    </a:cubicBezTo>
                    <a:close/>
                    <a:moveTo>
                      <a:pt x="4566" y="2085"/>
                    </a:moveTo>
                    <a:cubicBezTo>
                      <a:pt x="4528" y="2085"/>
                      <a:pt x="4495" y="2099"/>
                      <a:pt x="4470" y="2136"/>
                    </a:cubicBezTo>
                    <a:lnTo>
                      <a:pt x="3970" y="2503"/>
                    </a:lnTo>
                    <a:cubicBezTo>
                      <a:pt x="3903" y="2603"/>
                      <a:pt x="3837" y="2703"/>
                      <a:pt x="3937" y="2803"/>
                    </a:cubicBezTo>
                    <a:cubicBezTo>
                      <a:pt x="3970" y="2836"/>
                      <a:pt x="4070" y="2869"/>
                      <a:pt x="4103" y="2869"/>
                    </a:cubicBezTo>
                    <a:cubicBezTo>
                      <a:pt x="4137" y="2869"/>
                      <a:pt x="4170" y="2869"/>
                      <a:pt x="4204" y="2836"/>
                    </a:cubicBezTo>
                    <a:lnTo>
                      <a:pt x="4704" y="2469"/>
                    </a:lnTo>
                    <a:cubicBezTo>
                      <a:pt x="4804" y="2369"/>
                      <a:pt x="4837" y="2269"/>
                      <a:pt x="4771" y="2169"/>
                    </a:cubicBezTo>
                    <a:cubicBezTo>
                      <a:pt x="4707" y="2127"/>
                      <a:pt x="4631" y="2085"/>
                      <a:pt x="4566" y="2085"/>
                    </a:cubicBezTo>
                    <a:close/>
                    <a:moveTo>
                      <a:pt x="17906" y="2614"/>
                    </a:moveTo>
                    <a:cubicBezTo>
                      <a:pt x="17848" y="2614"/>
                      <a:pt x="17786" y="2630"/>
                      <a:pt x="17747" y="2669"/>
                    </a:cubicBezTo>
                    <a:cubicBezTo>
                      <a:pt x="17680" y="2769"/>
                      <a:pt x="17680" y="2869"/>
                      <a:pt x="17780" y="2970"/>
                    </a:cubicBezTo>
                    <a:cubicBezTo>
                      <a:pt x="17947" y="3103"/>
                      <a:pt x="18080" y="3236"/>
                      <a:pt x="18247" y="3370"/>
                    </a:cubicBezTo>
                    <a:cubicBezTo>
                      <a:pt x="18247" y="3403"/>
                      <a:pt x="18314" y="3403"/>
                      <a:pt x="18347" y="3403"/>
                    </a:cubicBezTo>
                    <a:cubicBezTo>
                      <a:pt x="18414" y="3403"/>
                      <a:pt x="18480" y="3403"/>
                      <a:pt x="18480" y="3336"/>
                    </a:cubicBezTo>
                    <a:cubicBezTo>
                      <a:pt x="18547" y="3270"/>
                      <a:pt x="18547" y="3136"/>
                      <a:pt x="18480" y="3036"/>
                    </a:cubicBezTo>
                    <a:cubicBezTo>
                      <a:pt x="18347" y="2936"/>
                      <a:pt x="18180" y="2769"/>
                      <a:pt x="18013" y="2636"/>
                    </a:cubicBezTo>
                    <a:cubicBezTo>
                      <a:pt x="17986" y="2622"/>
                      <a:pt x="17947" y="2614"/>
                      <a:pt x="17906" y="2614"/>
                    </a:cubicBezTo>
                    <a:close/>
                    <a:moveTo>
                      <a:pt x="3165" y="3361"/>
                    </a:moveTo>
                    <a:cubicBezTo>
                      <a:pt x="3111" y="3361"/>
                      <a:pt x="3053" y="3387"/>
                      <a:pt x="3003" y="3437"/>
                    </a:cubicBezTo>
                    <a:cubicBezTo>
                      <a:pt x="2903" y="3537"/>
                      <a:pt x="2736" y="3703"/>
                      <a:pt x="2602" y="3870"/>
                    </a:cubicBezTo>
                    <a:cubicBezTo>
                      <a:pt x="2569" y="3970"/>
                      <a:pt x="2569" y="4104"/>
                      <a:pt x="2636" y="4170"/>
                    </a:cubicBezTo>
                    <a:cubicBezTo>
                      <a:pt x="2669" y="4204"/>
                      <a:pt x="2736" y="4204"/>
                      <a:pt x="2769" y="4204"/>
                    </a:cubicBezTo>
                    <a:cubicBezTo>
                      <a:pt x="2803" y="4204"/>
                      <a:pt x="2903" y="4170"/>
                      <a:pt x="2903" y="4170"/>
                    </a:cubicBezTo>
                    <a:cubicBezTo>
                      <a:pt x="3003" y="4004"/>
                      <a:pt x="3169" y="3870"/>
                      <a:pt x="3303" y="3703"/>
                    </a:cubicBezTo>
                    <a:cubicBezTo>
                      <a:pt x="3370" y="3637"/>
                      <a:pt x="3370" y="3503"/>
                      <a:pt x="3303" y="3437"/>
                    </a:cubicBezTo>
                    <a:cubicBezTo>
                      <a:pt x="3270" y="3387"/>
                      <a:pt x="3219" y="3361"/>
                      <a:pt x="3165" y="3361"/>
                    </a:cubicBezTo>
                    <a:close/>
                    <a:moveTo>
                      <a:pt x="1987" y="4801"/>
                    </a:moveTo>
                    <a:cubicBezTo>
                      <a:pt x="1926" y="4801"/>
                      <a:pt x="1864" y="4830"/>
                      <a:pt x="1802" y="4871"/>
                    </a:cubicBezTo>
                    <a:cubicBezTo>
                      <a:pt x="1668" y="5038"/>
                      <a:pt x="1602" y="5271"/>
                      <a:pt x="1468" y="5438"/>
                    </a:cubicBezTo>
                    <a:cubicBezTo>
                      <a:pt x="1435" y="5538"/>
                      <a:pt x="1468" y="5671"/>
                      <a:pt x="1568" y="5705"/>
                    </a:cubicBezTo>
                    <a:cubicBezTo>
                      <a:pt x="1602" y="5772"/>
                      <a:pt x="1635" y="5772"/>
                      <a:pt x="1668" y="5772"/>
                    </a:cubicBezTo>
                    <a:cubicBezTo>
                      <a:pt x="1768" y="5772"/>
                      <a:pt x="1835" y="5705"/>
                      <a:pt x="1802" y="5638"/>
                    </a:cubicBezTo>
                    <a:cubicBezTo>
                      <a:pt x="1935" y="5471"/>
                      <a:pt x="2002" y="5305"/>
                      <a:pt x="2135" y="5138"/>
                    </a:cubicBezTo>
                    <a:cubicBezTo>
                      <a:pt x="2235" y="5038"/>
                      <a:pt x="2169" y="4938"/>
                      <a:pt x="2102" y="4838"/>
                    </a:cubicBezTo>
                    <a:cubicBezTo>
                      <a:pt x="2064" y="4812"/>
                      <a:pt x="2026" y="4801"/>
                      <a:pt x="1987" y="4801"/>
                    </a:cubicBezTo>
                    <a:close/>
                    <a:moveTo>
                      <a:pt x="1142" y="6460"/>
                    </a:moveTo>
                    <a:cubicBezTo>
                      <a:pt x="1044" y="6460"/>
                      <a:pt x="960" y="6504"/>
                      <a:pt x="935" y="6605"/>
                    </a:cubicBezTo>
                    <a:cubicBezTo>
                      <a:pt x="834" y="6772"/>
                      <a:pt x="768" y="6972"/>
                      <a:pt x="668" y="7173"/>
                    </a:cubicBezTo>
                    <a:cubicBezTo>
                      <a:pt x="634" y="7273"/>
                      <a:pt x="668" y="7373"/>
                      <a:pt x="801" y="7439"/>
                    </a:cubicBezTo>
                    <a:lnTo>
                      <a:pt x="901" y="7439"/>
                    </a:lnTo>
                    <a:cubicBezTo>
                      <a:pt x="968" y="7439"/>
                      <a:pt x="1068" y="7373"/>
                      <a:pt x="1135" y="7339"/>
                    </a:cubicBezTo>
                    <a:cubicBezTo>
                      <a:pt x="1168" y="7139"/>
                      <a:pt x="1268" y="6939"/>
                      <a:pt x="1335" y="6739"/>
                    </a:cubicBezTo>
                    <a:cubicBezTo>
                      <a:pt x="1402" y="6639"/>
                      <a:pt x="1335" y="6505"/>
                      <a:pt x="1235" y="6472"/>
                    </a:cubicBezTo>
                    <a:cubicBezTo>
                      <a:pt x="1203" y="6464"/>
                      <a:pt x="1172" y="6460"/>
                      <a:pt x="1142" y="6460"/>
                    </a:cubicBezTo>
                    <a:close/>
                    <a:moveTo>
                      <a:pt x="568" y="8207"/>
                    </a:moveTo>
                    <a:cubicBezTo>
                      <a:pt x="434" y="8207"/>
                      <a:pt x="334" y="8240"/>
                      <a:pt x="301" y="8373"/>
                    </a:cubicBezTo>
                    <a:lnTo>
                      <a:pt x="167" y="9007"/>
                    </a:lnTo>
                    <a:cubicBezTo>
                      <a:pt x="167" y="9141"/>
                      <a:pt x="234" y="9207"/>
                      <a:pt x="401" y="9241"/>
                    </a:cubicBezTo>
                    <a:cubicBezTo>
                      <a:pt x="501" y="9241"/>
                      <a:pt x="601" y="9174"/>
                      <a:pt x="601" y="9041"/>
                    </a:cubicBezTo>
                    <a:cubicBezTo>
                      <a:pt x="634" y="8874"/>
                      <a:pt x="668" y="8674"/>
                      <a:pt x="734" y="8473"/>
                    </a:cubicBezTo>
                    <a:cubicBezTo>
                      <a:pt x="734" y="8340"/>
                      <a:pt x="668" y="8240"/>
                      <a:pt x="568" y="8207"/>
                    </a:cubicBezTo>
                    <a:close/>
                    <a:moveTo>
                      <a:pt x="234" y="10075"/>
                    </a:moveTo>
                    <a:cubicBezTo>
                      <a:pt x="134" y="10075"/>
                      <a:pt x="1" y="10175"/>
                      <a:pt x="1" y="10308"/>
                    </a:cubicBezTo>
                    <a:lnTo>
                      <a:pt x="1" y="10909"/>
                    </a:lnTo>
                    <a:cubicBezTo>
                      <a:pt x="1" y="11042"/>
                      <a:pt x="101" y="11142"/>
                      <a:pt x="234" y="11142"/>
                    </a:cubicBezTo>
                    <a:cubicBezTo>
                      <a:pt x="334" y="11142"/>
                      <a:pt x="434" y="11009"/>
                      <a:pt x="434" y="10909"/>
                    </a:cubicBezTo>
                    <a:lnTo>
                      <a:pt x="434" y="10308"/>
                    </a:lnTo>
                    <a:cubicBezTo>
                      <a:pt x="434" y="10208"/>
                      <a:pt x="334" y="10075"/>
                      <a:pt x="234" y="1007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6"/>
              <p:cNvSpPr/>
              <p:nvPr/>
            </p:nvSpPr>
            <p:spPr>
              <a:xfrm>
                <a:off x="4141198" y="2563464"/>
                <a:ext cx="64481" cy="65578"/>
              </a:xfrm>
              <a:custGeom>
                <a:avLst/>
                <a:gdLst/>
                <a:ahLst/>
                <a:cxnLst/>
                <a:rect l="l" t="t" r="r" b="b"/>
                <a:pathLst>
                  <a:path w="3937" h="4004" extrusionOk="0">
                    <a:moveTo>
                      <a:pt x="2368" y="1"/>
                    </a:moveTo>
                    <a:lnTo>
                      <a:pt x="0" y="2169"/>
                    </a:lnTo>
                    <a:lnTo>
                      <a:pt x="3936" y="4004"/>
                    </a:lnTo>
                    <a:lnTo>
                      <a:pt x="23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66"/>
            <p:cNvGrpSpPr/>
            <p:nvPr/>
          </p:nvGrpSpPr>
          <p:grpSpPr>
            <a:xfrm>
              <a:off x="5098180" y="3525126"/>
              <a:ext cx="512603" cy="492364"/>
              <a:chOff x="5073207" y="3364372"/>
              <a:chExt cx="290657" cy="279197"/>
            </a:xfrm>
          </p:grpSpPr>
          <p:sp>
            <p:nvSpPr>
              <p:cNvPr id="1528" name="Google Shape;1528;p66"/>
              <p:cNvSpPr/>
              <p:nvPr/>
            </p:nvSpPr>
            <p:spPr>
              <a:xfrm>
                <a:off x="5073207" y="3423791"/>
                <a:ext cx="273171" cy="219779"/>
              </a:xfrm>
              <a:custGeom>
                <a:avLst/>
                <a:gdLst/>
                <a:ahLst/>
                <a:cxnLst/>
                <a:rect l="l" t="t" r="r" b="b"/>
                <a:pathLst>
                  <a:path w="16679" h="13419" extrusionOk="0">
                    <a:moveTo>
                      <a:pt x="16244" y="0"/>
                    </a:moveTo>
                    <a:cubicBezTo>
                      <a:pt x="16223" y="0"/>
                      <a:pt x="16202" y="3"/>
                      <a:pt x="16179" y="9"/>
                    </a:cubicBezTo>
                    <a:cubicBezTo>
                      <a:pt x="16145" y="9"/>
                      <a:pt x="16112" y="42"/>
                      <a:pt x="16079" y="142"/>
                    </a:cubicBezTo>
                    <a:cubicBezTo>
                      <a:pt x="16012" y="175"/>
                      <a:pt x="16012" y="275"/>
                      <a:pt x="16012" y="309"/>
                    </a:cubicBezTo>
                    <a:cubicBezTo>
                      <a:pt x="16079" y="476"/>
                      <a:pt x="16112" y="676"/>
                      <a:pt x="16145" y="876"/>
                    </a:cubicBezTo>
                    <a:cubicBezTo>
                      <a:pt x="16179" y="1009"/>
                      <a:pt x="16279" y="1043"/>
                      <a:pt x="16412" y="1043"/>
                    </a:cubicBezTo>
                    <a:cubicBezTo>
                      <a:pt x="16512" y="1009"/>
                      <a:pt x="16579" y="943"/>
                      <a:pt x="16579" y="809"/>
                    </a:cubicBezTo>
                    <a:lnTo>
                      <a:pt x="16445" y="175"/>
                    </a:lnTo>
                    <a:cubicBezTo>
                      <a:pt x="16418" y="65"/>
                      <a:pt x="16344" y="0"/>
                      <a:pt x="16244" y="0"/>
                    </a:cubicBezTo>
                    <a:close/>
                    <a:moveTo>
                      <a:pt x="16479" y="1843"/>
                    </a:moveTo>
                    <a:cubicBezTo>
                      <a:pt x="16412" y="1843"/>
                      <a:pt x="16345" y="1877"/>
                      <a:pt x="16312" y="1943"/>
                    </a:cubicBezTo>
                    <a:cubicBezTo>
                      <a:pt x="16279" y="1977"/>
                      <a:pt x="16279" y="2010"/>
                      <a:pt x="16279" y="2043"/>
                    </a:cubicBezTo>
                    <a:lnTo>
                      <a:pt x="16279" y="2677"/>
                    </a:lnTo>
                    <a:cubicBezTo>
                      <a:pt x="16279" y="2811"/>
                      <a:pt x="16345" y="2877"/>
                      <a:pt x="16479" y="2877"/>
                    </a:cubicBezTo>
                    <a:cubicBezTo>
                      <a:pt x="16612" y="2877"/>
                      <a:pt x="16679" y="2811"/>
                      <a:pt x="16679" y="2677"/>
                    </a:cubicBezTo>
                    <a:lnTo>
                      <a:pt x="16679" y="2043"/>
                    </a:lnTo>
                    <a:cubicBezTo>
                      <a:pt x="16679" y="1943"/>
                      <a:pt x="16612" y="1843"/>
                      <a:pt x="16479" y="1843"/>
                    </a:cubicBezTo>
                    <a:close/>
                    <a:moveTo>
                      <a:pt x="16445" y="3711"/>
                    </a:moveTo>
                    <a:cubicBezTo>
                      <a:pt x="16345" y="3711"/>
                      <a:pt x="16279" y="3778"/>
                      <a:pt x="16245" y="3811"/>
                    </a:cubicBezTo>
                    <a:cubicBezTo>
                      <a:pt x="16179" y="3845"/>
                      <a:pt x="16179" y="3845"/>
                      <a:pt x="16179" y="3878"/>
                    </a:cubicBezTo>
                    <a:cubicBezTo>
                      <a:pt x="16179" y="4112"/>
                      <a:pt x="16145" y="4312"/>
                      <a:pt x="16112" y="4512"/>
                    </a:cubicBezTo>
                    <a:cubicBezTo>
                      <a:pt x="16112" y="4645"/>
                      <a:pt x="16145" y="4712"/>
                      <a:pt x="16279" y="4779"/>
                    </a:cubicBezTo>
                    <a:cubicBezTo>
                      <a:pt x="16379" y="4779"/>
                      <a:pt x="16479" y="4712"/>
                      <a:pt x="16512" y="4612"/>
                    </a:cubicBezTo>
                    <a:cubicBezTo>
                      <a:pt x="16546" y="4378"/>
                      <a:pt x="16546" y="4178"/>
                      <a:pt x="16612" y="3978"/>
                    </a:cubicBezTo>
                    <a:cubicBezTo>
                      <a:pt x="16646" y="3845"/>
                      <a:pt x="16579" y="3711"/>
                      <a:pt x="16445" y="3711"/>
                    </a:cubicBezTo>
                    <a:close/>
                    <a:moveTo>
                      <a:pt x="16000" y="5533"/>
                    </a:moveTo>
                    <a:cubicBezTo>
                      <a:pt x="15920" y="5533"/>
                      <a:pt x="15845" y="5571"/>
                      <a:pt x="15845" y="5646"/>
                    </a:cubicBezTo>
                    <a:cubicBezTo>
                      <a:pt x="15812" y="5646"/>
                      <a:pt x="15812" y="5679"/>
                      <a:pt x="15812" y="5679"/>
                    </a:cubicBezTo>
                    <a:cubicBezTo>
                      <a:pt x="15745" y="5879"/>
                      <a:pt x="15678" y="6046"/>
                      <a:pt x="15612" y="6280"/>
                    </a:cubicBezTo>
                    <a:cubicBezTo>
                      <a:pt x="15578" y="6346"/>
                      <a:pt x="15612" y="6480"/>
                      <a:pt x="15745" y="6513"/>
                    </a:cubicBezTo>
                    <a:cubicBezTo>
                      <a:pt x="15761" y="6521"/>
                      <a:pt x="15780" y="6525"/>
                      <a:pt x="15801" y="6525"/>
                    </a:cubicBezTo>
                    <a:cubicBezTo>
                      <a:pt x="15869" y="6525"/>
                      <a:pt x="15953" y="6482"/>
                      <a:pt x="15978" y="6380"/>
                    </a:cubicBezTo>
                    <a:cubicBezTo>
                      <a:pt x="16079" y="6213"/>
                      <a:pt x="16112" y="6013"/>
                      <a:pt x="16179" y="5813"/>
                    </a:cubicBezTo>
                    <a:cubicBezTo>
                      <a:pt x="16245" y="5713"/>
                      <a:pt x="16179" y="5613"/>
                      <a:pt x="16079" y="5546"/>
                    </a:cubicBezTo>
                    <a:cubicBezTo>
                      <a:pt x="16054" y="5538"/>
                      <a:pt x="16026" y="5533"/>
                      <a:pt x="16000" y="5533"/>
                    </a:cubicBezTo>
                    <a:close/>
                    <a:moveTo>
                      <a:pt x="15278" y="7301"/>
                    </a:moveTo>
                    <a:cubicBezTo>
                      <a:pt x="15206" y="7301"/>
                      <a:pt x="15109" y="7332"/>
                      <a:pt x="15011" y="7381"/>
                    </a:cubicBezTo>
                    <a:cubicBezTo>
                      <a:pt x="14944" y="7547"/>
                      <a:pt x="14844" y="7781"/>
                      <a:pt x="14744" y="7948"/>
                    </a:cubicBezTo>
                    <a:cubicBezTo>
                      <a:pt x="14678" y="8048"/>
                      <a:pt x="14744" y="8181"/>
                      <a:pt x="14811" y="8214"/>
                    </a:cubicBezTo>
                    <a:cubicBezTo>
                      <a:pt x="14850" y="8234"/>
                      <a:pt x="14889" y="8242"/>
                      <a:pt x="14926" y="8242"/>
                    </a:cubicBezTo>
                    <a:cubicBezTo>
                      <a:pt x="15014" y="8242"/>
                      <a:pt x="15088" y="8195"/>
                      <a:pt x="15111" y="8148"/>
                    </a:cubicBezTo>
                    <a:cubicBezTo>
                      <a:pt x="15245" y="7981"/>
                      <a:pt x="15345" y="7747"/>
                      <a:pt x="15445" y="7581"/>
                    </a:cubicBezTo>
                    <a:cubicBezTo>
                      <a:pt x="15478" y="7481"/>
                      <a:pt x="15445" y="7347"/>
                      <a:pt x="15345" y="7314"/>
                    </a:cubicBezTo>
                    <a:cubicBezTo>
                      <a:pt x="15327" y="7305"/>
                      <a:pt x="15304" y="7301"/>
                      <a:pt x="15278" y="7301"/>
                    </a:cubicBezTo>
                    <a:close/>
                    <a:moveTo>
                      <a:pt x="14279" y="8845"/>
                    </a:moveTo>
                    <a:cubicBezTo>
                      <a:pt x="14218" y="8845"/>
                      <a:pt x="14152" y="8874"/>
                      <a:pt x="14110" y="8915"/>
                    </a:cubicBezTo>
                    <a:cubicBezTo>
                      <a:pt x="13977" y="9115"/>
                      <a:pt x="13844" y="9215"/>
                      <a:pt x="13744" y="9382"/>
                    </a:cubicBezTo>
                    <a:cubicBezTo>
                      <a:pt x="13643" y="9515"/>
                      <a:pt x="13643" y="9649"/>
                      <a:pt x="13744" y="9682"/>
                    </a:cubicBezTo>
                    <a:cubicBezTo>
                      <a:pt x="13777" y="9716"/>
                      <a:pt x="13827" y="9732"/>
                      <a:pt x="13877" y="9732"/>
                    </a:cubicBezTo>
                    <a:cubicBezTo>
                      <a:pt x="13927" y="9732"/>
                      <a:pt x="13977" y="9716"/>
                      <a:pt x="14010" y="9682"/>
                    </a:cubicBezTo>
                    <a:cubicBezTo>
                      <a:pt x="14177" y="9515"/>
                      <a:pt x="14311" y="9349"/>
                      <a:pt x="14444" y="9182"/>
                    </a:cubicBezTo>
                    <a:cubicBezTo>
                      <a:pt x="14511" y="9082"/>
                      <a:pt x="14477" y="8982"/>
                      <a:pt x="14377" y="8882"/>
                    </a:cubicBezTo>
                    <a:cubicBezTo>
                      <a:pt x="14352" y="8856"/>
                      <a:pt x="14317" y="8845"/>
                      <a:pt x="14279" y="8845"/>
                    </a:cubicBezTo>
                    <a:close/>
                    <a:moveTo>
                      <a:pt x="13006" y="10208"/>
                    </a:moveTo>
                    <a:cubicBezTo>
                      <a:pt x="12951" y="10208"/>
                      <a:pt x="12893" y="10233"/>
                      <a:pt x="12843" y="10283"/>
                    </a:cubicBezTo>
                    <a:cubicBezTo>
                      <a:pt x="12743" y="10449"/>
                      <a:pt x="12576" y="10549"/>
                      <a:pt x="12409" y="10683"/>
                    </a:cubicBezTo>
                    <a:cubicBezTo>
                      <a:pt x="12365" y="10683"/>
                      <a:pt x="12350" y="10698"/>
                      <a:pt x="12345" y="10698"/>
                    </a:cubicBezTo>
                    <a:cubicBezTo>
                      <a:pt x="12343" y="10698"/>
                      <a:pt x="12343" y="10694"/>
                      <a:pt x="12343" y="10683"/>
                    </a:cubicBezTo>
                    <a:cubicBezTo>
                      <a:pt x="12309" y="10783"/>
                      <a:pt x="12309" y="10850"/>
                      <a:pt x="12343" y="10916"/>
                    </a:cubicBezTo>
                    <a:cubicBezTo>
                      <a:pt x="12407" y="10981"/>
                      <a:pt x="12486" y="11018"/>
                      <a:pt x="12551" y="11018"/>
                    </a:cubicBezTo>
                    <a:cubicBezTo>
                      <a:pt x="12587" y="11018"/>
                      <a:pt x="12619" y="11007"/>
                      <a:pt x="12643" y="10983"/>
                    </a:cubicBezTo>
                    <a:cubicBezTo>
                      <a:pt x="12810" y="10850"/>
                      <a:pt x="12976" y="10683"/>
                      <a:pt x="13143" y="10549"/>
                    </a:cubicBezTo>
                    <a:cubicBezTo>
                      <a:pt x="13243" y="10483"/>
                      <a:pt x="13243" y="10349"/>
                      <a:pt x="13143" y="10283"/>
                    </a:cubicBezTo>
                    <a:cubicBezTo>
                      <a:pt x="13110" y="10233"/>
                      <a:pt x="13060" y="10208"/>
                      <a:pt x="13006" y="10208"/>
                    </a:cubicBezTo>
                    <a:close/>
                    <a:moveTo>
                      <a:pt x="235" y="11422"/>
                    </a:moveTo>
                    <a:cubicBezTo>
                      <a:pt x="161" y="11422"/>
                      <a:pt x="90" y="11460"/>
                      <a:pt x="67" y="11483"/>
                    </a:cubicBezTo>
                    <a:cubicBezTo>
                      <a:pt x="0" y="11550"/>
                      <a:pt x="67" y="11717"/>
                      <a:pt x="134" y="11750"/>
                    </a:cubicBezTo>
                    <a:cubicBezTo>
                      <a:pt x="301" y="11884"/>
                      <a:pt x="501" y="12017"/>
                      <a:pt x="668" y="12117"/>
                    </a:cubicBezTo>
                    <a:cubicBezTo>
                      <a:pt x="701" y="12126"/>
                      <a:pt x="734" y="12130"/>
                      <a:pt x="766" y="12130"/>
                    </a:cubicBezTo>
                    <a:cubicBezTo>
                      <a:pt x="861" y="12130"/>
                      <a:pt x="943" y="12092"/>
                      <a:pt x="968" y="12017"/>
                    </a:cubicBezTo>
                    <a:cubicBezTo>
                      <a:pt x="1001" y="11884"/>
                      <a:pt x="968" y="11784"/>
                      <a:pt x="901" y="11717"/>
                    </a:cubicBezTo>
                    <a:cubicBezTo>
                      <a:pt x="668" y="11650"/>
                      <a:pt x="501" y="11550"/>
                      <a:pt x="334" y="11450"/>
                    </a:cubicBezTo>
                    <a:cubicBezTo>
                      <a:pt x="303" y="11429"/>
                      <a:pt x="269" y="11422"/>
                      <a:pt x="235" y="11422"/>
                    </a:cubicBezTo>
                    <a:close/>
                    <a:moveTo>
                      <a:pt x="11516" y="11406"/>
                    </a:moveTo>
                    <a:cubicBezTo>
                      <a:pt x="11475" y="11406"/>
                      <a:pt x="11436" y="11422"/>
                      <a:pt x="11409" y="11450"/>
                    </a:cubicBezTo>
                    <a:cubicBezTo>
                      <a:pt x="11242" y="11517"/>
                      <a:pt x="11008" y="11650"/>
                      <a:pt x="10841" y="11717"/>
                    </a:cubicBezTo>
                    <a:cubicBezTo>
                      <a:pt x="10808" y="11717"/>
                      <a:pt x="10808" y="11750"/>
                      <a:pt x="10775" y="11850"/>
                    </a:cubicBezTo>
                    <a:cubicBezTo>
                      <a:pt x="10741" y="11884"/>
                      <a:pt x="10741" y="11984"/>
                      <a:pt x="10775" y="12051"/>
                    </a:cubicBezTo>
                    <a:cubicBezTo>
                      <a:pt x="10825" y="12126"/>
                      <a:pt x="10912" y="12163"/>
                      <a:pt x="10995" y="12163"/>
                    </a:cubicBezTo>
                    <a:cubicBezTo>
                      <a:pt x="11023" y="12163"/>
                      <a:pt x="11050" y="12159"/>
                      <a:pt x="11075" y="12151"/>
                    </a:cubicBezTo>
                    <a:cubicBezTo>
                      <a:pt x="11242" y="12017"/>
                      <a:pt x="11442" y="11950"/>
                      <a:pt x="11609" y="11817"/>
                    </a:cubicBezTo>
                    <a:cubicBezTo>
                      <a:pt x="11742" y="11717"/>
                      <a:pt x="11742" y="11617"/>
                      <a:pt x="11675" y="11517"/>
                    </a:cubicBezTo>
                    <a:cubicBezTo>
                      <a:pt x="11636" y="11439"/>
                      <a:pt x="11574" y="11406"/>
                      <a:pt x="11516" y="11406"/>
                    </a:cubicBezTo>
                    <a:close/>
                    <a:moveTo>
                      <a:pt x="9859" y="12205"/>
                    </a:moveTo>
                    <a:cubicBezTo>
                      <a:pt x="9833" y="12205"/>
                      <a:pt x="9806" y="12209"/>
                      <a:pt x="9774" y="12217"/>
                    </a:cubicBezTo>
                    <a:cubicBezTo>
                      <a:pt x="9574" y="12317"/>
                      <a:pt x="9407" y="12351"/>
                      <a:pt x="9174" y="12451"/>
                    </a:cubicBezTo>
                    <a:cubicBezTo>
                      <a:pt x="9140" y="12484"/>
                      <a:pt x="9107" y="12484"/>
                      <a:pt x="9107" y="12551"/>
                    </a:cubicBezTo>
                    <a:lnTo>
                      <a:pt x="9107" y="12718"/>
                    </a:lnTo>
                    <a:cubicBezTo>
                      <a:pt x="9134" y="12800"/>
                      <a:pt x="9207" y="12860"/>
                      <a:pt x="9288" y="12860"/>
                    </a:cubicBezTo>
                    <a:cubicBezTo>
                      <a:pt x="9305" y="12860"/>
                      <a:pt x="9323" y="12857"/>
                      <a:pt x="9340" y="12851"/>
                    </a:cubicBezTo>
                    <a:cubicBezTo>
                      <a:pt x="9507" y="12818"/>
                      <a:pt x="9707" y="12718"/>
                      <a:pt x="9941" y="12651"/>
                    </a:cubicBezTo>
                    <a:cubicBezTo>
                      <a:pt x="10074" y="12551"/>
                      <a:pt x="10108" y="12484"/>
                      <a:pt x="10074" y="12351"/>
                    </a:cubicBezTo>
                    <a:cubicBezTo>
                      <a:pt x="9998" y="12249"/>
                      <a:pt x="9941" y="12205"/>
                      <a:pt x="9859" y="12205"/>
                    </a:cubicBezTo>
                    <a:close/>
                    <a:moveTo>
                      <a:pt x="1897" y="12256"/>
                    </a:moveTo>
                    <a:cubicBezTo>
                      <a:pt x="1832" y="12256"/>
                      <a:pt x="1759" y="12304"/>
                      <a:pt x="1735" y="12351"/>
                    </a:cubicBezTo>
                    <a:lnTo>
                      <a:pt x="1735" y="12384"/>
                    </a:lnTo>
                    <a:cubicBezTo>
                      <a:pt x="1668" y="12484"/>
                      <a:pt x="1735" y="12618"/>
                      <a:pt x="1835" y="12651"/>
                    </a:cubicBezTo>
                    <a:cubicBezTo>
                      <a:pt x="2002" y="12718"/>
                      <a:pt x="2202" y="12784"/>
                      <a:pt x="2435" y="12851"/>
                    </a:cubicBezTo>
                    <a:cubicBezTo>
                      <a:pt x="2451" y="12859"/>
                      <a:pt x="2471" y="12863"/>
                      <a:pt x="2492" y="12863"/>
                    </a:cubicBezTo>
                    <a:cubicBezTo>
                      <a:pt x="2560" y="12863"/>
                      <a:pt x="2644" y="12820"/>
                      <a:pt x="2669" y="12718"/>
                    </a:cubicBezTo>
                    <a:cubicBezTo>
                      <a:pt x="2702" y="12651"/>
                      <a:pt x="2669" y="12518"/>
                      <a:pt x="2569" y="12484"/>
                    </a:cubicBezTo>
                    <a:cubicBezTo>
                      <a:pt x="2335" y="12384"/>
                      <a:pt x="2169" y="12351"/>
                      <a:pt x="1968" y="12284"/>
                    </a:cubicBezTo>
                    <a:cubicBezTo>
                      <a:pt x="1949" y="12264"/>
                      <a:pt x="1924" y="12256"/>
                      <a:pt x="1897" y="12256"/>
                    </a:cubicBezTo>
                    <a:close/>
                    <a:moveTo>
                      <a:pt x="8052" y="12763"/>
                    </a:moveTo>
                    <a:cubicBezTo>
                      <a:pt x="8028" y="12763"/>
                      <a:pt x="8002" y="12770"/>
                      <a:pt x="7973" y="12784"/>
                    </a:cubicBezTo>
                    <a:cubicBezTo>
                      <a:pt x="7806" y="12818"/>
                      <a:pt x="7606" y="12851"/>
                      <a:pt x="7406" y="12884"/>
                    </a:cubicBezTo>
                    <a:cubicBezTo>
                      <a:pt x="7339" y="12884"/>
                      <a:pt x="7272" y="12951"/>
                      <a:pt x="7239" y="13018"/>
                    </a:cubicBezTo>
                    <a:cubicBezTo>
                      <a:pt x="7172" y="13051"/>
                      <a:pt x="7172" y="13118"/>
                      <a:pt x="7172" y="13151"/>
                    </a:cubicBezTo>
                    <a:cubicBezTo>
                      <a:pt x="7239" y="13285"/>
                      <a:pt x="7306" y="13318"/>
                      <a:pt x="7439" y="13318"/>
                    </a:cubicBezTo>
                    <a:lnTo>
                      <a:pt x="8073" y="13185"/>
                    </a:lnTo>
                    <a:cubicBezTo>
                      <a:pt x="8173" y="13151"/>
                      <a:pt x="8273" y="13051"/>
                      <a:pt x="8240" y="12951"/>
                    </a:cubicBezTo>
                    <a:cubicBezTo>
                      <a:pt x="8188" y="12847"/>
                      <a:pt x="8135" y="12763"/>
                      <a:pt x="8052" y="12763"/>
                    </a:cubicBezTo>
                    <a:close/>
                    <a:moveTo>
                      <a:pt x="3655" y="12804"/>
                    </a:moveTo>
                    <a:cubicBezTo>
                      <a:pt x="3594" y="12804"/>
                      <a:pt x="3540" y="12828"/>
                      <a:pt x="3470" y="12851"/>
                    </a:cubicBezTo>
                    <a:cubicBezTo>
                      <a:pt x="3436" y="12884"/>
                      <a:pt x="3436" y="12884"/>
                      <a:pt x="3436" y="12918"/>
                    </a:cubicBezTo>
                    <a:cubicBezTo>
                      <a:pt x="3436" y="13051"/>
                      <a:pt x="3470" y="13151"/>
                      <a:pt x="3603" y="13185"/>
                    </a:cubicBezTo>
                    <a:lnTo>
                      <a:pt x="4203" y="13318"/>
                    </a:lnTo>
                    <a:cubicBezTo>
                      <a:pt x="4226" y="13324"/>
                      <a:pt x="4249" y="13327"/>
                      <a:pt x="4271" y="13327"/>
                    </a:cubicBezTo>
                    <a:cubicBezTo>
                      <a:pt x="4379" y="13327"/>
                      <a:pt x="4470" y="13262"/>
                      <a:pt x="4470" y="13151"/>
                    </a:cubicBezTo>
                    <a:cubicBezTo>
                      <a:pt x="4504" y="13018"/>
                      <a:pt x="4437" y="12884"/>
                      <a:pt x="4303" y="12884"/>
                    </a:cubicBezTo>
                    <a:cubicBezTo>
                      <a:pt x="4137" y="12884"/>
                      <a:pt x="3937" y="12851"/>
                      <a:pt x="3736" y="12818"/>
                    </a:cubicBezTo>
                    <a:cubicBezTo>
                      <a:pt x="3707" y="12808"/>
                      <a:pt x="3681" y="12804"/>
                      <a:pt x="3655" y="12804"/>
                    </a:cubicBezTo>
                    <a:close/>
                    <a:moveTo>
                      <a:pt x="5571" y="13018"/>
                    </a:moveTo>
                    <a:cubicBezTo>
                      <a:pt x="5471" y="13018"/>
                      <a:pt x="5438" y="13018"/>
                      <a:pt x="5404" y="13151"/>
                    </a:cubicBezTo>
                    <a:cubicBezTo>
                      <a:pt x="5338" y="13151"/>
                      <a:pt x="5338" y="13185"/>
                      <a:pt x="5338" y="13218"/>
                    </a:cubicBezTo>
                    <a:cubicBezTo>
                      <a:pt x="5338" y="13351"/>
                      <a:pt x="5438" y="13418"/>
                      <a:pt x="5571" y="13418"/>
                    </a:cubicBezTo>
                    <a:lnTo>
                      <a:pt x="6171" y="13418"/>
                    </a:lnTo>
                    <a:cubicBezTo>
                      <a:pt x="6305" y="13418"/>
                      <a:pt x="6405" y="13351"/>
                      <a:pt x="6405" y="13218"/>
                    </a:cubicBezTo>
                    <a:cubicBezTo>
                      <a:pt x="6405" y="13085"/>
                      <a:pt x="6305" y="13018"/>
                      <a:pt x="6171" y="1301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6"/>
              <p:cNvSpPr/>
              <p:nvPr/>
            </p:nvSpPr>
            <p:spPr>
              <a:xfrm>
                <a:off x="5313043" y="3364372"/>
                <a:ext cx="50821" cy="69951"/>
              </a:xfrm>
              <a:custGeom>
                <a:avLst/>
                <a:gdLst/>
                <a:ahLst/>
                <a:cxnLst/>
                <a:rect l="l" t="t" r="r" b="b"/>
                <a:pathLst>
                  <a:path w="3103" h="4271" extrusionOk="0">
                    <a:moveTo>
                      <a:pt x="501" y="1"/>
                    </a:moveTo>
                    <a:lnTo>
                      <a:pt x="0" y="4270"/>
                    </a:lnTo>
                    <a:lnTo>
                      <a:pt x="3102" y="3403"/>
                    </a:lnTo>
                    <a:lnTo>
                      <a:pt x="5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 name="Google Shape;1530;p66"/>
            <p:cNvGrpSpPr/>
            <p:nvPr/>
          </p:nvGrpSpPr>
          <p:grpSpPr>
            <a:xfrm>
              <a:off x="5757089" y="2530897"/>
              <a:ext cx="539297" cy="559736"/>
              <a:chOff x="4784746" y="2592977"/>
              <a:chExt cx="279197" cy="289778"/>
            </a:xfrm>
          </p:grpSpPr>
          <p:sp>
            <p:nvSpPr>
              <p:cNvPr id="1531" name="Google Shape;1531;p66"/>
              <p:cNvSpPr/>
              <p:nvPr/>
            </p:nvSpPr>
            <p:spPr>
              <a:xfrm>
                <a:off x="4843214" y="2609912"/>
                <a:ext cx="220728" cy="272844"/>
              </a:xfrm>
              <a:custGeom>
                <a:avLst/>
                <a:gdLst/>
                <a:ahLst/>
                <a:cxnLst/>
                <a:rect l="l" t="t" r="r" b="b"/>
                <a:pathLst>
                  <a:path w="13477" h="16659" extrusionOk="0">
                    <a:moveTo>
                      <a:pt x="2135" y="0"/>
                    </a:moveTo>
                    <a:cubicBezTo>
                      <a:pt x="2001" y="0"/>
                      <a:pt x="1935" y="67"/>
                      <a:pt x="1935" y="200"/>
                    </a:cubicBezTo>
                    <a:cubicBezTo>
                      <a:pt x="1935" y="301"/>
                      <a:pt x="1968" y="334"/>
                      <a:pt x="2001" y="367"/>
                    </a:cubicBezTo>
                    <a:cubicBezTo>
                      <a:pt x="2035" y="434"/>
                      <a:pt x="2068" y="434"/>
                      <a:pt x="2135" y="434"/>
                    </a:cubicBezTo>
                    <a:lnTo>
                      <a:pt x="2769" y="434"/>
                    </a:lnTo>
                    <a:cubicBezTo>
                      <a:pt x="2869" y="434"/>
                      <a:pt x="2969" y="334"/>
                      <a:pt x="2969" y="200"/>
                    </a:cubicBezTo>
                    <a:cubicBezTo>
                      <a:pt x="2969" y="67"/>
                      <a:pt x="2869" y="0"/>
                      <a:pt x="2769" y="0"/>
                    </a:cubicBezTo>
                    <a:close/>
                    <a:moveTo>
                      <a:pt x="3995" y="61"/>
                    </a:moveTo>
                    <a:cubicBezTo>
                      <a:pt x="3903" y="61"/>
                      <a:pt x="3803" y="151"/>
                      <a:pt x="3803" y="267"/>
                    </a:cubicBezTo>
                    <a:cubicBezTo>
                      <a:pt x="3769" y="334"/>
                      <a:pt x="3803" y="434"/>
                      <a:pt x="3869" y="467"/>
                    </a:cubicBezTo>
                    <a:cubicBezTo>
                      <a:pt x="3903" y="501"/>
                      <a:pt x="3903" y="501"/>
                      <a:pt x="3970" y="501"/>
                    </a:cubicBezTo>
                    <a:cubicBezTo>
                      <a:pt x="4170" y="501"/>
                      <a:pt x="4370" y="534"/>
                      <a:pt x="4570" y="567"/>
                    </a:cubicBezTo>
                    <a:cubicBezTo>
                      <a:pt x="4703" y="567"/>
                      <a:pt x="4803" y="534"/>
                      <a:pt x="4837" y="401"/>
                    </a:cubicBezTo>
                    <a:cubicBezTo>
                      <a:pt x="4837" y="301"/>
                      <a:pt x="4803" y="200"/>
                      <a:pt x="4670" y="167"/>
                    </a:cubicBezTo>
                    <a:cubicBezTo>
                      <a:pt x="4470" y="134"/>
                      <a:pt x="4270" y="134"/>
                      <a:pt x="4036" y="67"/>
                    </a:cubicBezTo>
                    <a:cubicBezTo>
                      <a:pt x="4023" y="63"/>
                      <a:pt x="4009" y="61"/>
                      <a:pt x="3995" y="61"/>
                    </a:cubicBezTo>
                    <a:close/>
                    <a:moveTo>
                      <a:pt x="834" y="134"/>
                    </a:moveTo>
                    <a:lnTo>
                      <a:pt x="200" y="267"/>
                    </a:lnTo>
                    <a:cubicBezTo>
                      <a:pt x="100" y="301"/>
                      <a:pt x="0" y="367"/>
                      <a:pt x="33" y="501"/>
                    </a:cubicBezTo>
                    <a:cubicBezTo>
                      <a:pt x="100" y="534"/>
                      <a:pt x="100" y="601"/>
                      <a:pt x="167" y="634"/>
                    </a:cubicBezTo>
                    <a:cubicBezTo>
                      <a:pt x="200" y="667"/>
                      <a:pt x="300" y="667"/>
                      <a:pt x="334" y="667"/>
                    </a:cubicBezTo>
                    <a:cubicBezTo>
                      <a:pt x="500" y="634"/>
                      <a:pt x="701" y="567"/>
                      <a:pt x="934" y="534"/>
                    </a:cubicBezTo>
                    <a:cubicBezTo>
                      <a:pt x="1034" y="501"/>
                      <a:pt x="1067" y="434"/>
                      <a:pt x="1067" y="301"/>
                    </a:cubicBezTo>
                    <a:cubicBezTo>
                      <a:pt x="1034" y="167"/>
                      <a:pt x="967" y="134"/>
                      <a:pt x="834" y="134"/>
                    </a:cubicBezTo>
                    <a:close/>
                    <a:moveTo>
                      <a:pt x="5815" y="489"/>
                    </a:moveTo>
                    <a:cubicBezTo>
                      <a:pt x="5747" y="489"/>
                      <a:pt x="5663" y="532"/>
                      <a:pt x="5637" y="634"/>
                    </a:cubicBezTo>
                    <a:cubicBezTo>
                      <a:pt x="5604" y="701"/>
                      <a:pt x="5637" y="834"/>
                      <a:pt x="5704" y="834"/>
                    </a:cubicBezTo>
                    <a:cubicBezTo>
                      <a:pt x="5704" y="868"/>
                      <a:pt x="5771" y="868"/>
                      <a:pt x="5771" y="868"/>
                    </a:cubicBezTo>
                    <a:cubicBezTo>
                      <a:pt x="5971" y="968"/>
                      <a:pt x="6138" y="1001"/>
                      <a:pt x="6338" y="1101"/>
                    </a:cubicBezTo>
                    <a:cubicBezTo>
                      <a:pt x="6362" y="1109"/>
                      <a:pt x="6385" y="1113"/>
                      <a:pt x="6408" y="1113"/>
                    </a:cubicBezTo>
                    <a:cubicBezTo>
                      <a:pt x="6483" y="1113"/>
                      <a:pt x="6554" y="1070"/>
                      <a:pt x="6605" y="968"/>
                    </a:cubicBezTo>
                    <a:cubicBezTo>
                      <a:pt x="6638" y="868"/>
                      <a:pt x="6605" y="734"/>
                      <a:pt x="6471" y="701"/>
                    </a:cubicBezTo>
                    <a:cubicBezTo>
                      <a:pt x="6305" y="634"/>
                      <a:pt x="6104" y="567"/>
                      <a:pt x="5871" y="501"/>
                    </a:cubicBezTo>
                    <a:cubicBezTo>
                      <a:pt x="5855" y="493"/>
                      <a:pt x="5836" y="489"/>
                      <a:pt x="5815" y="489"/>
                    </a:cubicBezTo>
                    <a:close/>
                    <a:moveTo>
                      <a:pt x="7564" y="1240"/>
                    </a:moveTo>
                    <a:cubicBezTo>
                      <a:pt x="7483" y="1240"/>
                      <a:pt x="7419" y="1287"/>
                      <a:pt x="7372" y="1335"/>
                    </a:cubicBezTo>
                    <a:cubicBezTo>
                      <a:pt x="7305" y="1435"/>
                      <a:pt x="7339" y="1535"/>
                      <a:pt x="7472" y="1668"/>
                    </a:cubicBezTo>
                    <a:cubicBezTo>
                      <a:pt x="7639" y="1735"/>
                      <a:pt x="7839" y="1835"/>
                      <a:pt x="8006" y="1968"/>
                    </a:cubicBezTo>
                    <a:cubicBezTo>
                      <a:pt x="8039" y="1977"/>
                      <a:pt x="8072" y="1981"/>
                      <a:pt x="8104" y="1981"/>
                    </a:cubicBezTo>
                    <a:cubicBezTo>
                      <a:pt x="8200" y="1981"/>
                      <a:pt x="8281" y="1943"/>
                      <a:pt x="8306" y="1868"/>
                    </a:cubicBezTo>
                    <a:cubicBezTo>
                      <a:pt x="8339" y="1768"/>
                      <a:pt x="8306" y="1635"/>
                      <a:pt x="8206" y="1601"/>
                    </a:cubicBezTo>
                    <a:cubicBezTo>
                      <a:pt x="8039" y="1468"/>
                      <a:pt x="7839" y="1335"/>
                      <a:pt x="7672" y="1268"/>
                    </a:cubicBezTo>
                    <a:cubicBezTo>
                      <a:pt x="7633" y="1248"/>
                      <a:pt x="7597" y="1240"/>
                      <a:pt x="7564" y="1240"/>
                    </a:cubicBezTo>
                    <a:close/>
                    <a:moveTo>
                      <a:pt x="9473" y="2969"/>
                    </a:moveTo>
                    <a:cubicBezTo>
                      <a:pt x="9473" y="2986"/>
                      <a:pt x="9482" y="2994"/>
                      <a:pt x="9486" y="2994"/>
                    </a:cubicBezTo>
                    <a:cubicBezTo>
                      <a:pt x="9490" y="2994"/>
                      <a:pt x="9490" y="2986"/>
                      <a:pt x="9473" y="2969"/>
                    </a:cubicBezTo>
                    <a:close/>
                    <a:moveTo>
                      <a:pt x="9131" y="2208"/>
                    </a:moveTo>
                    <a:cubicBezTo>
                      <a:pt x="9073" y="2208"/>
                      <a:pt x="9012" y="2244"/>
                      <a:pt x="8973" y="2302"/>
                    </a:cubicBezTo>
                    <a:cubicBezTo>
                      <a:pt x="8873" y="2369"/>
                      <a:pt x="8940" y="2502"/>
                      <a:pt x="9006" y="2569"/>
                    </a:cubicBezTo>
                    <a:cubicBezTo>
                      <a:pt x="9173" y="2702"/>
                      <a:pt x="9307" y="2836"/>
                      <a:pt x="9473" y="2969"/>
                    </a:cubicBezTo>
                    <a:cubicBezTo>
                      <a:pt x="9540" y="3002"/>
                      <a:pt x="9599" y="3019"/>
                      <a:pt x="9644" y="3019"/>
                    </a:cubicBezTo>
                    <a:cubicBezTo>
                      <a:pt x="9690" y="3019"/>
                      <a:pt x="9724" y="3002"/>
                      <a:pt x="9740" y="2969"/>
                    </a:cubicBezTo>
                    <a:cubicBezTo>
                      <a:pt x="9840" y="2869"/>
                      <a:pt x="9840" y="2769"/>
                      <a:pt x="9740" y="2669"/>
                    </a:cubicBezTo>
                    <a:cubicBezTo>
                      <a:pt x="9574" y="2502"/>
                      <a:pt x="9407" y="2369"/>
                      <a:pt x="9240" y="2269"/>
                    </a:cubicBezTo>
                    <a:cubicBezTo>
                      <a:pt x="9212" y="2227"/>
                      <a:pt x="9172" y="2208"/>
                      <a:pt x="9131" y="2208"/>
                    </a:cubicBezTo>
                    <a:close/>
                    <a:moveTo>
                      <a:pt x="10491" y="3486"/>
                    </a:moveTo>
                    <a:cubicBezTo>
                      <a:pt x="10441" y="3486"/>
                      <a:pt x="10391" y="3503"/>
                      <a:pt x="10341" y="3536"/>
                    </a:cubicBezTo>
                    <a:cubicBezTo>
                      <a:pt x="10274" y="3636"/>
                      <a:pt x="10274" y="3770"/>
                      <a:pt x="10341" y="3836"/>
                    </a:cubicBezTo>
                    <a:cubicBezTo>
                      <a:pt x="10508" y="3970"/>
                      <a:pt x="10641" y="4137"/>
                      <a:pt x="10774" y="4303"/>
                    </a:cubicBezTo>
                    <a:lnTo>
                      <a:pt x="10774" y="4337"/>
                    </a:lnTo>
                    <a:cubicBezTo>
                      <a:pt x="10808" y="4353"/>
                      <a:pt x="10849" y="4362"/>
                      <a:pt x="10891" y="4362"/>
                    </a:cubicBezTo>
                    <a:cubicBezTo>
                      <a:pt x="10933" y="4362"/>
                      <a:pt x="10975" y="4353"/>
                      <a:pt x="11008" y="4337"/>
                    </a:cubicBezTo>
                    <a:cubicBezTo>
                      <a:pt x="11108" y="4270"/>
                      <a:pt x="11141" y="4137"/>
                      <a:pt x="11041" y="4037"/>
                    </a:cubicBezTo>
                    <a:cubicBezTo>
                      <a:pt x="10941" y="3870"/>
                      <a:pt x="10774" y="3703"/>
                      <a:pt x="10641" y="3536"/>
                    </a:cubicBezTo>
                    <a:cubicBezTo>
                      <a:pt x="10591" y="3503"/>
                      <a:pt x="10541" y="3486"/>
                      <a:pt x="10491" y="3486"/>
                    </a:cubicBezTo>
                    <a:close/>
                    <a:moveTo>
                      <a:pt x="11660" y="4984"/>
                    </a:moveTo>
                    <a:cubicBezTo>
                      <a:pt x="11619" y="4984"/>
                      <a:pt x="11578" y="4992"/>
                      <a:pt x="11542" y="5004"/>
                    </a:cubicBezTo>
                    <a:cubicBezTo>
                      <a:pt x="11442" y="5071"/>
                      <a:pt x="11442" y="5204"/>
                      <a:pt x="11475" y="5304"/>
                    </a:cubicBezTo>
                    <a:cubicBezTo>
                      <a:pt x="11542" y="5471"/>
                      <a:pt x="11675" y="5671"/>
                      <a:pt x="11775" y="5838"/>
                    </a:cubicBezTo>
                    <a:cubicBezTo>
                      <a:pt x="11808" y="5871"/>
                      <a:pt x="11808" y="5871"/>
                      <a:pt x="11875" y="5905"/>
                    </a:cubicBezTo>
                    <a:cubicBezTo>
                      <a:pt x="11909" y="5938"/>
                      <a:pt x="11942" y="5955"/>
                      <a:pt x="11979" y="5955"/>
                    </a:cubicBezTo>
                    <a:cubicBezTo>
                      <a:pt x="12017" y="5955"/>
                      <a:pt x="12059" y="5938"/>
                      <a:pt x="12109" y="5905"/>
                    </a:cubicBezTo>
                    <a:cubicBezTo>
                      <a:pt x="12175" y="5838"/>
                      <a:pt x="12209" y="5704"/>
                      <a:pt x="12175" y="5638"/>
                    </a:cubicBezTo>
                    <a:cubicBezTo>
                      <a:pt x="12042" y="5471"/>
                      <a:pt x="11975" y="5271"/>
                      <a:pt x="11842" y="5071"/>
                    </a:cubicBezTo>
                    <a:cubicBezTo>
                      <a:pt x="11800" y="5007"/>
                      <a:pt x="11730" y="4984"/>
                      <a:pt x="11660" y="4984"/>
                    </a:cubicBezTo>
                    <a:close/>
                    <a:moveTo>
                      <a:pt x="12513" y="6626"/>
                    </a:moveTo>
                    <a:cubicBezTo>
                      <a:pt x="12490" y="6626"/>
                      <a:pt x="12466" y="6631"/>
                      <a:pt x="12442" y="6638"/>
                    </a:cubicBezTo>
                    <a:cubicBezTo>
                      <a:pt x="12309" y="6705"/>
                      <a:pt x="12275" y="6805"/>
                      <a:pt x="12309" y="6939"/>
                    </a:cubicBezTo>
                    <a:cubicBezTo>
                      <a:pt x="12376" y="7139"/>
                      <a:pt x="12442" y="7306"/>
                      <a:pt x="12509" y="7506"/>
                    </a:cubicBezTo>
                    <a:cubicBezTo>
                      <a:pt x="12509" y="7539"/>
                      <a:pt x="12542" y="7572"/>
                      <a:pt x="12642" y="7606"/>
                    </a:cubicBezTo>
                    <a:lnTo>
                      <a:pt x="12809" y="7606"/>
                    </a:lnTo>
                    <a:cubicBezTo>
                      <a:pt x="12876" y="7539"/>
                      <a:pt x="12976" y="7472"/>
                      <a:pt x="12943" y="7339"/>
                    </a:cubicBezTo>
                    <a:cubicBezTo>
                      <a:pt x="12876" y="7172"/>
                      <a:pt x="12809" y="6972"/>
                      <a:pt x="12709" y="6772"/>
                    </a:cubicBezTo>
                    <a:cubicBezTo>
                      <a:pt x="12658" y="6670"/>
                      <a:pt x="12588" y="6626"/>
                      <a:pt x="12513" y="6626"/>
                    </a:cubicBezTo>
                    <a:close/>
                    <a:moveTo>
                      <a:pt x="13039" y="8465"/>
                    </a:moveTo>
                    <a:cubicBezTo>
                      <a:pt x="13020" y="8465"/>
                      <a:pt x="12999" y="8467"/>
                      <a:pt x="12976" y="8473"/>
                    </a:cubicBezTo>
                    <a:cubicBezTo>
                      <a:pt x="12843" y="8506"/>
                      <a:pt x="12776" y="8606"/>
                      <a:pt x="12809" y="8707"/>
                    </a:cubicBezTo>
                    <a:cubicBezTo>
                      <a:pt x="12843" y="8873"/>
                      <a:pt x="12876" y="9107"/>
                      <a:pt x="12943" y="9307"/>
                    </a:cubicBezTo>
                    <a:cubicBezTo>
                      <a:pt x="12976" y="9340"/>
                      <a:pt x="12976" y="9440"/>
                      <a:pt x="13043" y="9474"/>
                    </a:cubicBezTo>
                    <a:cubicBezTo>
                      <a:pt x="13109" y="9507"/>
                      <a:pt x="13143" y="9507"/>
                      <a:pt x="13176" y="9507"/>
                    </a:cubicBezTo>
                    <a:cubicBezTo>
                      <a:pt x="13310" y="9474"/>
                      <a:pt x="13343" y="9374"/>
                      <a:pt x="13343" y="9274"/>
                    </a:cubicBezTo>
                    <a:lnTo>
                      <a:pt x="13209" y="8640"/>
                    </a:lnTo>
                    <a:cubicBezTo>
                      <a:pt x="13182" y="8529"/>
                      <a:pt x="13131" y="8465"/>
                      <a:pt x="13039" y="8465"/>
                    </a:cubicBezTo>
                    <a:close/>
                    <a:moveTo>
                      <a:pt x="13276" y="10308"/>
                    </a:moveTo>
                    <a:cubicBezTo>
                      <a:pt x="13143" y="10308"/>
                      <a:pt x="13043" y="10374"/>
                      <a:pt x="13043" y="10508"/>
                    </a:cubicBezTo>
                    <a:lnTo>
                      <a:pt x="13043" y="11142"/>
                    </a:lnTo>
                    <a:cubicBezTo>
                      <a:pt x="13043" y="11208"/>
                      <a:pt x="13109" y="11275"/>
                      <a:pt x="13176" y="11308"/>
                    </a:cubicBezTo>
                    <a:cubicBezTo>
                      <a:pt x="13176" y="11342"/>
                      <a:pt x="13209" y="11342"/>
                      <a:pt x="13276" y="11342"/>
                    </a:cubicBezTo>
                    <a:cubicBezTo>
                      <a:pt x="13376" y="11342"/>
                      <a:pt x="13476" y="11275"/>
                      <a:pt x="13476" y="11142"/>
                    </a:cubicBezTo>
                    <a:lnTo>
                      <a:pt x="13476" y="10508"/>
                    </a:lnTo>
                    <a:cubicBezTo>
                      <a:pt x="13476" y="10374"/>
                      <a:pt x="13376" y="10308"/>
                      <a:pt x="13276" y="10308"/>
                    </a:cubicBezTo>
                    <a:close/>
                    <a:moveTo>
                      <a:pt x="13111" y="12201"/>
                    </a:moveTo>
                    <a:cubicBezTo>
                      <a:pt x="13011" y="12201"/>
                      <a:pt x="12943" y="12265"/>
                      <a:pt x="12943" y="12376"/>
                    </a:cubicBezTo>
                    <a:cubicBezTo>
                      <a:pt x="12943" y="12543"/>
                      <a:pt x="12876" y="12776"/>
                      <a:pt x="12843" y="12976"/>
                    </a:cubicBezTo>
                    <a:cubicBezTo>
                      <a:pt x="12843" y="13043"/>
                      <a:pt x="12876" y="13143"/>
                      <a:pt x="12876" y="13210"/>
                    </a:cubicBezTo>
                    <a:cubicBezTo>
                      <a:pt x="12909" y="13277"/>
                      <a:pt x="12909" y="13277"/>
                      <a:pt x="12976" y="13277"/>
                    </a:cubicBezTo>
                    <a:cubicBezTo>
                      <a:pt x="13109" y="13277"/>
                      <a:pt x="13176" y="13210"/>
                      <a:pt x="13209" y="13076"/>
                    </a:cubicBezTo>
                    <a:lnTo>
                      <a:pt x="13343" y="12476"/>
                    </a:lnTo>
                    <a:cubicBezTo>
                      <a:pt x="13376" y="12343"/>
                      <a:pt x="13310" y="12209"/>
                      <a:pt x="13176" y="12209"/>
                    </a:cubicBezTo>
                    <a:cubicBezTo>
                      <a:pt x="13153" y="12203"/>
                      <a:pt x="13131" y="12201"/>
                      <a:pt x="13111" y="12201"/>
                    </a:cubicBezTo>
                    <a:close/>
                    <a:moveTo>
                      <a:pt x="12739" y="13998"/>
                    </a:moveTo>
                    <a:cubicBezTo>
                      <a:pt x="12664" y="13998"/>
                      <a:pt x="12593" y="14042"/>
                      <a:pt x="12542" y="14144"/>
                    </a:cubicBezTo>
                    <a:cubicBezTo>
                      <a:pt x="12476" y="14344"/>
                      <a:pt x="12442" y="14511"/>
                      <a:pt x="12342" y="14711"/>
                    </a:cubicBezTo>
                    <a:cubicBezTo>
                      <a:pt x="12309" y="14811"/>
                      <a:pt x="12342" y="14944"/>
                      <a:pt x="12442" y="14978"/>
                    </a:cubicBezTo>
                    <a:lnTo>
                      <a:pt x="12476" y="14978"/>
                    </a:lnTo>
                    <a:cubicBezTo>
                      <a:pt x="12491" y="14986"/>
                      <a:pt x="12511" y="14990"/>
                      <a:pt x="12532" y="14990"/>
                    </a:cubicBezTo>
                    <a:cubicBezTo>
                      <a:pt x="12600" y="14990"/>
                      <a:pt x="12684" y="14946"/>
                      <a:pt x="12709" y="14844"/>
                    </a:cubicBezTo>
                    <a:cubicBezTo>
                      <a:pt x="12809" y="14678"/>
                      <a:pt x="12843" y="14477"/>
                      <a:pt x="12943" y="14277"/>
                    </a:cubicBezTo>
                    <a:cubicBezTo>
                      <a:pt x="12976" y="14177"/>
                      <a:pt x="12943" y="14044"/>
                      <a:pt x="12809" y="14010"/>
                    </a:cubicBezTo>
                    <a:cubicBezTo>
                      <a:pt x="12786" y="14002"/>
                      <a:pt x="12762" y="13998"/>
                      <a:pt x="12739" y="13998"/>
                    </a:cubicBezTo>
                    <a:close/>
                    <a:moveTo>
                      <a:pt x="11996" y="15699"/>
                    </a:moveTo>
                    <a:cubicBezTo>
                      <a:pt x="11915" y="15699"/>
                      <a:pt x="11834" y="15737"/>
                      <a:pt x="11808" y="15812"/>
                    </a:cubicBezTo>
                    <a:cubicBezTo>
                      <a:pt x="11708" y="16012"/>
                      <a:pt x="11642" y="16179"/>
                      <a:pt x="11508" y="16345"/>
                    </a:cubicBezTo>
                    <a:cubicBezTo>
                      <a:pt x="11475" y="16479"/>
                      <a:pt x="11475" y="16612"/>
                      <a:pt x="11542" y="16646"/>
                    </a:cubicBezTo>
                    <a:cubicBezTo>
                      <a:pt x="11567" y="16654"/>
                      <a:pt x="11596" y="16658"/>
                      <a:pt x="11626" y="16658"/>
                    </a:cubicBezTo>
                    <a:cubicBezTo>
                      <a:pt x="11717" y="16658"/>
                      <a:pt x="11817" y="16621"/>
                      <a:pt x="11842" y="16546"/>
                    </a:cubicBezTo>
                    <a:cubicBezTo>
                      <a:pt x="11975" y="16379"/>
                      <a:pt x="12075" y="16179"/>
                      <a:pt x="12175" y="16012"/>
                    </a:cubicBezTo>
                    <a:cubicBezTo>
                      <a:pt x="12209" y="15878"/>
                      <a:pt x="12175" y="15778"/>
                      <a:pt x="12075" y="15712"/>
                    </a:cubicBezTo>
                    <a:cubicBezTo>
                      <a:pt x="12050" y="15703"/>
                      <a:pt x="12023" y="15699"/>
                      <a:pt x="11996" y="1569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6"/>
              <p:cNvSpPr/>
              <p:nvPr/>
            </p:nvSpPr>
            <p:spPr>
              <a:xfrm>
                <a:off x="4784746" y="2592977"/>
                <a:ext cx="69951" cy="50281"/>
              </a:xfrm>
              <a:custGeom>
                <a:avLst/>
                <a:gdLst/>
                <a:ahLst/>
                <a:cxnLst/>
                <a:rect l="l" t="t" r="r" b="b"/>
                <a:pathLst>
                  <a:path w="4271" h="3070" extrusionOk="0">
                    <a:moveTo>
                      <a:pt x="3403" y="0"/>
                    </a:moveTo>
                    <a:lnTo>
                      <a:pt x="1" y="2569"/>
                    </a:lnTo>
                    <a:lnTo>
                      <a:pt x="4271" y="3069"/>
                    </a:lnTo>
                    <a:lnTo>
                      <a:pt x="34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 name="Google Shape;1533;p66"/>
            <p:cNvGrpSpPr/>
            <p:nvPr/>
          </p:nvGrpSpPr>
          <p:grpSpPr>
            <a:xfrm>
              <a:off x="2644385" y="3855465"/>
              <a:ext cx="629327" cy="604510"/>
              <a:chOff x="3084080" y="3581804"/>
              <a:chExt cx="290106" cy="278640"/>
            </a:xfrm>
          </p:grpSpPr>
          <p:sp>
            <p:nvSpPr>
              <p:cNvPr id="1534" name="Google Shape;1534;p66"/>
              <p:cNvSpPr/>
              <p:nvPr/>
            </p:nvSpPr>
            <p:spPr>
              <a:xfrm>
                <a:off x="3101015" y="3640273"/>
                <a:ext cx="273171" cy="220172"/>
              </a:xfrm>
              <a:custGeom>
                <a:avLst/>
                <a:gdLst/>
                <a:ahLst/>
                <a:cxnLst/>
                <a:rect l="l" t="t" r="r" b="b"/>
                <a:pathLst>
                  <a:path w="16679" h="13443" extrusionOk="0">
                    <a:moveTo>
                      <a:pt x="500" y="0"/>
                    </a:moveTo>
                    <a:cubicBezTo>
                      <a:pt x="367" y="0"/>
                      <a:pt x="300" y="33"/>
                      <a:pt x="267" y="167"/>
                    </a:cubicBezTo>
                    <a:lnTo>
                      <a:pt x="134" y="801"/>
                    </a:lnTo>
                    <a:cubicBezTo>
                      <a:pt x="100" y="934"/>
                      <a:pt x="167" y="1034"/>
                      <a:pt x="300" y="1034"/>
                    </a:cubicBezTo>
                    <a:cubicBezTo>
                      <a:pt x="330" y="1049"/>
                      <a:pt x="359" y="1055"/>
                      <a:pt x="387" y="1055"/>
                    </a:cubicBezTo>
                    <a:cubicBezTo>
                      <a:pt x="486" y="1055"/>
                      <a:pt x="567" y="971"/>
                      <a:pt x="567" y="867"/>
                    </a:cubicBezTo>
                    <a:cubicBezTo>
                      <a:pt x="601" y="701"/>
                      <a:pt x="634" y="500"/>
                      <a:pt x="667" y="300"/>
                    </a:cubicBezTo>
                    <a:cubicBezTo>
                      <a:pt x="667" y="200"/>
                      <a:pt x="667" y="167"/>
                      <a:pt x="634" y="133"/>
                    </a:cubicBezTo>
                    <a:lnTo>
                      <a:pt x="500" y="0"/>
                    </a:lnTo>
                    <a:close/>
                    <a:moveTo>
                      <a:pt x="251" y="1892"/>
                    </a:moveTo>
                    <a:cubicBezTo>
                      <a:pt x="236" y="1892"/>
                      <a:pt x="219" y="1895"/>
                      <a:pt x="200" y="1901"/>
                    </a:cubicBezTo>
                    <a:cubicBezTo>
                      <a:pt x="100" y="1901"/>
                      <a:pt x="0" y="1968"/>
                      <a:pt x="0" y="2102"/>
                    </a:cubicBezTo>
                    <a:lnTo>
                      <a:pt x="0" y="2735"/>
                    </a:lnTo>
                    <a:cubicBezTo>
                      <a:pt x="0" y="2835"/>
                      <a:pt x="100" y="2935"/>
                      <a:pt x="200" y="2935"/>
                    </a:cubicBezTo>
                    <a:cubicBezTo>
                      <a:pt x="334" y="2935"/>
                      <a:pt x="434" y="2835"/>
                      <a:pt x="434" y="2735"/>
                    </a:cubicBezTo>
                    <a:lnTo>
                      <a:pt x="434" y="2102"/>
                    </a:lnTo>
                    <a:cubicBezTo>
                      <a:pt x="434" y="2068"/>
                      <a:pt x="434" y="2001"/>
                      <a:pt x="367" y="1968"/>
                    </a:cubicBezTo>
                    <a:cubicBezTo>
                      <a:pt x="340" y="1941"/>
                      <a:pt x="313" y="1892"/>
                      <a:pt x="251" y="1892"/>
                    </a:cubicBezTo>
                    <a:close/>
                    <a:moveTo>
                      <a:pt x="267" y="3769"/>
                    </a:moveTo>
                    <a:cubicBezTo>
                      <a:pt x="167" y="3803"/>
                      <a:pt x="100" y="3903"/>
                      <a:pt x="100" y="4003"/>
                    </a:cubicBezTo>
                    <a:cubicBezTo>
                      <a:pt x="100" y="4236"/>
                      <a:pt x="134" y="4437"/>
                      <a:pt x="167" y="4637"/>
                    </a:cubicBezTo>
                    <a:cubicBezTo>
                      <a:pt x="195" y="4747"/>
                      <a:pt x="268" y="4812"/>
                      <a:pt x="368" y="4812"/>
                    </a:cubicBezTo>
                    <a:cubicBezTo>
                      <a:pt x="389" y="4812"/>
                      <a:pt x="411" y="4809"/>
                      <a:pt x="434" y="4803"/>
                    </a:cubicBezTo>
                    <a:cubicBezTo>
                      <a:pt x="567" y="4770"/>
                      <a:pt x="634" y="4670"/>
                      <a:pt x="601" y="4570"/>
                    </a:cubicBezTo>
                    <a:cubicBezTo>
                      <a:pt x="534" y="4336"/>
                      <a:pt x="534" y="4136"/>
                      <a:pt x="500" y="3936"/>
                    </a:cubicBezTo>
                    <a:cubicBezTo>
                      <a:pt x="500" y="3903"/>
                      <a:pt x="467" y="3903"/>
                      <a:pt x="467" y="3836"/>
                    </a:cubicBezTo>
                    <a:cubicBezTo>
                      <a:pt x="434" y="3803"/>
                      <a:pt x="334" y="3769"/>
                      <a:pt x="267" y="3769"/>
                    </a:cubicBezTo>
                    <a:close/>
                    <a:moveTo>
                      <a:pt x="727" y="5591"/>
                    </a:moveTo>
                    <a:cubicBezTo>
                      <a:pt x="705" y="5591"/>
                      <a:pt x="685" y="5595"/>
                      <a:pt x="667" y="5604"/>
                    </a:cubicBezTo>
                    <a:cubicBezTo>
                      <a:pt x="601" y="5637"/>
                      <a:pt x="500" y="5737"/>
                      <a:pt x="567" y="5838"/>
                    </a:cubicBezTo>
                    <a:cubicBezTo>
                      <a:pt x="601" y="6004"/>
                      <a:pt x="667" y="6238"/>
                      <a:pt x="767" y="6438"/>
                    </a:cubicBezTo>
                    <a:cubicBezTo>
                      <a:pt x="793" y="6540"/>
                      <a:pt x="857" y="6583"/>
                      <a:pt x="931" y="6583"/>
                    </a:cubicBezTo>
                    <a:cubicBezTo>
                      <a:pt x="954" y="6583"/>
                      <a:pt x="977" y="6579"/>
                      <a:pt x="1001" y="6571"/>
                    </a:cubicBezTo>
                    <a:cubicBezTo>
                      <a:pt x="1134" y="6505"/>
                      <a:pt x="1168" y="6438"/>
                      <a:pt x="1134" y="6305"/>
                    </a:cubicBezTo>
                    <a:cubicBezTo>
                      <a:pt x="1034" y="6104"/>
                      <a:pt x="967" y="5938"/>
                      <a:pt x="934" y="5737"/>
                    </a:cubicBezTo>
                    <a:cubicBezTo>
                      <a:pt x="901" y="5737"/>
                      <a:pt x="901" y="5671"/>
                      <a:pt x="901" y="5671"/>
                    </a:cubicBezTo>
                    <a:cubicBezTo>
                      <a:pt x="852" y="5622"/>
                      <a:pt x="785" y="5591"/>
                      <a:pt x="727" y="5591"/>
                    </a:cubicBezTo>
                    <a:close/>
                    <a:moveTo>
                      <a:pt x="1421" y="7320"/>
                    </a:moveTo>
                    <a:cubicBezTo>
                      <a:pt x="1375" y="7320"/>
                      <a:pt x="1323" y="7328"/>
                      <a:pt x="1268" y="7339"/>
                    </a:cubicBezTo>
                    <a:cubicBezTo>
                      <a:pt x="1168" y="7439"/>
                      <a:pt x="1134" y="7572"/>
                      <a:pt x="1168" y="7639"/>
                    </a:cubicBezTo>
                    <a:cubicBezTo>
                      <a:pt x="1301" y="7806"/>
                      <a:pt x="1401" y="8006"/>
                      <a:pt x="1501" y="8173"/>
                    </a:cubicBezTo>
                    <a:cubicBezTo>
                      <a:pt x="1568" y="8262"/>
                      <a:pt x="1649" y="8291"/>
                      <a:pt x="1716" y="8291"/>
                    </a:cubicBezTo>
                    <a:cubicBezTo>
                      <a:pt x="1749" y="8291"/>
                      <a:pt x="1779" y="8284"/>
                      <a:pt x="1801" y="8273"/>
                    </a:cubicBezTo>
                    <a:cubicBezTo>
                      <a:pt x="1935" y="8173"/>
                      <a:pt x="1935" y="8072"/>
                      <a:pt x="1901" y="7972"/>
                    </a:cubicBezTo>
                    <a:cubicBezTo>
                      <a:pt x="1801" y="7806"/>
                      <a:pt x="1668" y="7639"/>
                      <a:pt x="1601" y="7439"/>
                    </a:cubicBezTo>
                    <a:cubicBezTo>
                      <a:pt x="1579" y="7350"/>
                      <a:pt x="1512" y="7320"/>
                      <a:pt x="1421" y="7320"/>
                    </a:cubicBezTo>
                    <a:close/>
                    <a:moveTo>
                      <a:pt x="2412" y="8889"/>
                    </a:moveTo>
                    <a:cubicBezTo>
                      <a:pt x="2375" y="8889"/>
                      <a:pt x="2339" y="8903"/>
                      <a:pt x="2302" y="8940"/>
                    </a:cubicBezTo>
                    <a:cubicBezTo>
                      <a:pt x="2235" y="9006"/>
                      <a:pt x="2168" y="9140"/>
                      <a:pt x="2268" y="9240"/>
                    </a:cubicBezTo>
                    <a:cubicBezTo>
                      <a:pt x="2402" y="9407"/>
                      <a:pt x="2569" y="9574"/>
                      <a:pt x="2669" y="9740"/>
                    </a:cubicBezTo>
                    <a:cubicBezTo>
                      <a:pt x="2719" y="9774"/>
                      <a:pt x="2777" y="9790"/>
                      <a:pt x="2831" y="9790"/>
                    </a:cubicBezTo>
                    <a:cubicBezTo>
                      <a:pt x="2885" y="9790"/>
                      <a:pt x="2936" y="9774"/>
                      <a:pt x="2969" y="9740"/>
                    </a:cubicBezTo>
                    <a:cubicBezTo>
                      <a:pt x="3069" y="9674"/>
                      <a:pt x="3069" y="9574"/>
                      <a:pt x="3002" y="9473"/>
                    </a:cubicBezTo>
                    <a:cubicBezTo>
                      <a:pt x="2835" y="9307"/>
                      <a:pt x="2735" y="9140"/>
                      <a:pt x="2602" y="8973"/>
                    </a:cubicBezTo>
                    <a:cubicBezTo>
                      <a:pt x="2539" y="8931"/>
                      <a:pt x="2475" y="8889"/>
                      <a:pt x="2412" y="8889"/>
                    </a:cubicBezTo>
                    <a:close/>
                    <a:moveTo>
                      <a:pt x="3740" y="10291"/>
                    </a:moveTo>
                    <a:cubicBezTo>
                      <a:pt x="3686" y="10291"/>
                      <a:pt x="3636" y="10307"/>
                      <a:pt x="3603" y="10341"/>
                    </a:cubicBezTo>
                    <a:cubicBezTo>
                      <a:pt x="3503" y="10441"/>
                      <a:pt x="3503" y="10574"/>
                      <a:pt x="3603" y="10641"/>
                    </a:cubicBezTo>
                    <a:cubicBezTo>
                      <a:pt x="3769" y="10808"/>
                      <a:pt x="3936" y="10941"/>
                      <a:pt x="4103" y="11075"/>
                    </a:cubicBezTo>
                    <a:cubicBezTo>
                      <a:pt x="4127" y="11087"/>
                      <a:pt x="4161" y="11095"/>
                      <a:pt x="4198" y="11095"/>
                    </a:cubicBezTo>
                    <a:cubicBezTo>
                      <a:pt x="4263" y="11095"/>
                      <a:pt x="4340" y="11071"/>
                      <a:pt x="4403" y="11008"/>
                    </a:cubicBezTo>
                    <a:cubicBezTo>
                      <a:pt x="4437" y="10941"/>
                      <a:pt x="4437" y="10841"/>
                      <a:pt x="4403" y="10774"/>
                    </a:cubicBezTo>
                    <a:cubicBezTo>
                      <a:pt x="4359" y="10774"/>
                      <a:pt x="4344" y="10760"/>
                      <a:pt x="4339" y="10760"/>
                    </a:cubicBezTo>
                    <a:cubicBezTo>
                      <a:pt x="4337" y="10760"/>
                      <a:pt x="4337" y="10763"/>
                      <a:pt x="4337" y="10774"/>
                    </a:cubicBezTo>
                    <a:cubicBezTo>
                      <a:pt x="4170" y="10608"/>
                      <a:pt x="4070" y="10474"/>
                      <a:pt x="3903" y="10341"/>
                    </a:cubicBezTo>
                    <a:cubicBezTo>
                      <a:pt x="3853" y="10307"/>
                      <a:pt x="3794" y="10291"/>
                      <a:pt x="3740" y="10291"/>
                    </a:cubicBezTo>
                    <a:close/>
                    <a:moveTo>
                      <a:pt x="5225" y="11381"/>
                    </a:moveTo>
                    <a:cubicBezTo>
                      <a:pt x="5148" y="11381"/>
                      <a:pt x="5051" y="11428"/>
                      <a:pt x="5004" y="11475"/>
                    </a:cubicBezTo>
                    <a:cubicBezTo>
                      <a:pt x="4970" y="11542"/>
                      <a:pt x="5004" y="11708"/>
                      <a:pt x="5104" y="11775"/>
                    </a:cubicBezTo>
                    <a:cubicBezTo>
                      <a:pt x="5271" y="11875"/>
                      <a:pt x="5471" y="12009"/>
                      <a:pt x="5637" y="12109"/>
                    </a:cubicBezTo>
                    <a:cubicBezTo>
                      <a:pt x="5671" y="12117"/>
                      <a:pt x="5704" y="12121"/>
                      <a:pt x="5736" y="12121"/>
                    </a:cubicBezTo>
                    <a:cubicBezTo>
                      <a:pt x="5831" y="12121"/>
                      <a:pt x="5913" y="12084"/>
                      <a:pt x="5938" y="12009"/>
                    </a:cubicBezTo>
                    <a:cubicBezTo>
                      <a:pt x="5971" y="11942"/>
                      <a:pt x="5971" y="11842"/>
                      <a:pt x="5938" y="11808"/>
                    </a:cubicBezTo>
                    <a:cubicBezTo>
                      <a:pt x="5904" y="11775"/>
                      <a:pt x="5904" y="11775"/>
                      <a:pt x="5838" y="11675"/>
                    </a:cubicBezTo>
                    <a:cubicBezTo>
                      <a:pt x="5637" y="11608"/>
                      <a:pt x="5471" y="11508"/>
                      <a:pt x="5304" y="11408"/>
                    </a:cubicBezTo>
                    <a:cubicBezTo>
                      <a:pt x="5284" y="11389"/>
                      <a:pt x="5256" y="11381"/>
                      <a:pt x="5225" y="11381"/>
                    </a:cubicBezTo>
                    <a:close/>
                    <a:moveTo>
                      <a:pt x="16482" y="11474"/>
                    </a:moveTo>
                    <a:cubicBezTo>
                      <a:pt x="16440" y="11474"/>
                      <a:pt x="16392" y="11485"/>
                      <a:pt x="16345" y="11508"/>
                    </a:cubicBezTo>
                    <a:cubicBezTo>
                      <a:pt x="16178" y="11608"/>
                      <a:pt x="15978" y="11742"/>
                      <a:pt x="15811" y="11808"/>
                    </a:cubicBezTo>
                    <a:cubicBezTo>
                      <a:pt x="15745" y="11909"/>
                      <a:pt x="15678" y="12009"/>
                      <a:pt x="15745" y="12109"/>
                    </a:cubicBezTo>
                    <a:cubicBezTo>
                      <a:pt x="15792" y="12156"/>
                      <a:pt x="15872" y="12203"/>
                      <a:pt x="15939" y="12203"/>
                    </a:cubicBezTo>
                    <a:cubicBezTo>
                      <a:pt x="15967" y="12203"/>
                      <a:pt x="15992" y="12195"/>
                      <a:pt x="16012" y="12175"/>
                    </a:cubicBezTo>
                    <a:cubicBezTo>
                      <a:pt x="16178" y="12075"/>
                      <a:pt x="16378" y="11975"/>
                      <a:pt x="16579" y="11842"/>
                    </a:cubicBezTo>
                    <a:cubicBezTo>
                      <a:pt x="16679" y="11775"/>
                      <a:pt x="16679" y="11642"/>
                      <a:pt x="16645" y="11575"/>
                    </a:cubicBezTo>
                    <a:cubicBezTo>
                      <a:pt x="16624" y="11510"/>
                      <a:pt x="16560" y="11474"/>
                      <a:pt x="16482" y="11474"/>
                    </a:cubicBezTo>
                    <a:close/>
                    <a:moveTo>
                      <a:pt x="6868" y="12215"/>
                    </a:moveTo>
                    <a:cubicBezTo>
                      <a:pt x="6785" y="12215"/>
                      <a:pt x="6720" y="12270"/>
                      <a:pt x="6672" y="12342"/>
                    </a:cubicBezTo>
                    <a:cubicBezTo>
                      <a:pt x="6638" y="12476"/>
                      <a:pt x="6672" y="12609"/>
                      <a:pt x="6805" y="12642"/>
                    </a:cubicBezTo>
                    <a:cubicBezTo>
                      <a:pt x="6972" y="12709"/>
                      <a:pt x="7172" y="12776"/>
                      <a:pt x="7405" y="12843"/>
                    </a:cubicBezTo>
                    <a:cubicBezTo>
                      <a:pt x="7421" y="12850"/>
                      <a:pt x="7441" y="12855"/>
                      <a:pt x="7462" y="12855"/>
                    </a:cubicBezTo>
                    <a:cubicBezTo>
                      <a:pt x="7530" y="12855"/>
                      <a:pt x="7613" y="12811"/>
                      <a:pt x="7639" y="12709"/>
                    </a:cubicBezTo>
                    <a:cubicBezTo>
                      <a:pt x="7672" y="12676"/>
                      <a:pt x="7672" y="12609"/>
                      <a:pt x="7639" y="12576"/>
                    </a:cubicBezTo>
                    <a:cubicBezTo>
                      <a:pt x="7606" y="12509"/>
                      <a:pt x="7572" y="12509"/>
                      <a:pt x="7572" y="12442"/>
                    </a:cubicBezTo>
                    <a:cubicBezTo>
                      <a:pt x="7339" y="12376"/>
                      <a:pt x="7172" y="12309"/>
                      <a:pt x="6972" y="12242"/>
                    </a:cubicBezTo>
                    <a:cubicBezTo>
                      <a:pt x="6934" y="12224"/>
                      <a:pt x="6900" y="12215"/>
                      <a:pt x="6868" y="12215"/>
                    </a:cubicBezTo>
                    <a:close/>
                    <a:moveTo>
                      <a:pt x="14818" y="12296"/>
                    </a:moveTo>
                    <a:cubicBezTo>
                      <a:pt x="14800" y="12296"/>
                      <a:pt x="14786" y="12301"/>
                      <a:pt x="14777" y="12309"/>
                    </a:cubicBezTo>
                    <a:cubicBezTo>
                      <a:pt x="14577" y="12376"/>
                      <a:pt x="14377" y="12442"/>
                      <a:pt x="14177" y="12509"/>
                    </a:cubicBezTo>
                    <a:cubicBezTo>
                      <a:pt x="14110" y="12576"/>
                      <a:pt x="14010" y="12642"/>
                      <a:pt x="14077" y="12776"/>
                    </a:cubicBezTo>
                    <a:cubicBezTo>
                      <a:pt x="14106" y="12833"/>
                      <a:pt x="14159" y="12916"/>
                      <a:pt x="14259" y="12916"/>
                    </a:cubicBezTo>
                    <a:cubicBezTo>
                      <a:pt x="14275" y="12916"/>
                      <a:pt x="14292" y="12914"/>
                      <a:pt x="14310" y="12909"/>
                    </a:cubicBezTo>
                    <a:cubicBezTo>
                      <a:pt x="14477" y="12843"/>
                      <a:pt x="14677" y="12776"/>
                      <a:pt x="14911" y="12676"/>
                    </a:cubicBezTo>
                    <a:cubicBezTo>
                      <a:pt x="14977" y="12642"/>
                      <a:pt x="15011" y="12509"/>
                      <a:pt x="14977" y="12409"/>
                    </a:cubicBezTo>
                    <a:cubicBezTo>
                      <a:pt x="14952" y="12334"/>
                      <a:pt x="14871" y="12296"/>
                      <a:pt x="14818" y="12296"/>
                    </a:cubicBezTo>
                    <a:close/>
                    <a:moveTo>
                      <a:pt x="8740" y="12776"/>
                    </a:moveTo>
                    <a:cubicBezTo>
                      <a:pt x="8606" y="12776"/>
                      <a:pt x="8506" y="12809"/>
                      <a:pt x="8473" y="12943"/>
                    </a:cubicBezTo>
                    <a:cubicBezTo>
                      <a:pt x="8473" y="13076"/>
                      <a:pt x="8506" y="13143"/>
                      <a:pt x="8640" y="13176"/>
                    </a:cubicBezTo>
                    <a:lnTo>
                      <a:pt x="9273" y="13310"/>
                    </a:lnTo>
                    <a:cubicBezTo>
                      <a:pt x="9296" y="13315"/>
                      <a:pt x="9318" y="13318"/>
                      <a:pt x="9339" y="13318"/>
                    </a:cubicBezTo>
                    <a:cubicBezTo>
                      <a:pt x="9438" y="13318"/>
                      <a:pt x="9507" y="13253"/>
                      <a:pt x="9507" y="13143"/>
                    </a:cubicBezTo>
                    <a:cubicBezTo>
                      <a:pt x="9507" y="13109"/>
                      <a:pt x="9507" y="13076"/>
                      <a:pt x="9474" y="13009"/>
                    </a:cubicBezTo>
                    <a:cubicBezTo>
                      <a:pt x="9440" y="12976"/>
                      <a:pt x="9407" y="12943"/>
                      <a:pt x="9307" y="12909"/>
                    </a:cubicBezTo>
                    <a:cubicBezTo>
                      <a:pt x="9140" y="12843"/>
                      <a:pt x="8940" y="12809"/>
                      <a:pt x="8740" y="12776"/>
                    </a:cubicBezTo>
                    <a:close/>
                    <a:moveTo>
                      <a:pt x="13078" y="12849"/>
                    </a:moveTo>
                    <a:cubicBezTo>
                      <a:pt x="13043" y="12849"/>
                      <a:pt x="12999" y="12867"/>
                      <a:pt x="12943" y="12909"/>
                    </a:cubicBezTo>
                    <a:cubicBezTo>
                      <a:pt x="12776" y="12909"/>
                      <a:pt x="12576" y="12943"/>
                      <a:pt x="12342" y="12976"/>
                    </a:cubicBezTo>
                    <a:cubicBezTo>
                      <a:pt x="12276" y="13009"/>
                      <a:pt x="12175" y="13109"/>
                      <a:pt x="12175" y="13243"/>
                    </a:cubicBezTo>
                    <a:cubicBezTo>
                      <a:pt x="12209" y="13343"/>
                      <a:pt x="12309" y="13410"/>
                      <a:pt x="12442" y="13410"/>
                    </a:cubicBezTo>
                    <a:lnTo>
                      <a:pt x="13043" y="13276"/>
                    </a:lnTo>
                    <a:cubicBezTo>
                      <a:pt x="13176" y="13209"/>
                      <a:pt x="13276" y="13143"/>
                      <a:pt x="13243" y="13009"/>
                    </a:cubicBezTo>
                    <a:cubicBezTo>
                      <a:pt x="13243" y="12976"/>
                      <a:pt x="13176" y="12943"/>
                      <a:pt x="13176" y="12943"/>
                    </a:cubicBezTo>
                    <a:cubicBezTo>
                      <a:pt x="13157" y="12884"/>
                      <a:pt x="13126" y="12849"/>
                      <a:pt x="13078" y="12849"/>
                    </a:cubicBezTo>
                    <a:close/>
                    <a:moveTo>
                      <a:pt x="10508" y="13009"/>
                    </a:moveTo>
                    <a:cubicBezTo>
                      <a:pt x="10408" y="13009"/>
                      <a:pt x="10307" y="13109"/>
                      <a:pt x="10307" y="13209"/>
                    </a:cubicBezTo>
                    <a:cubicBezTo>
                      <a:pt x="10307" y="13343"/>
                      <a:pt x="10408" y="13443"/>
                      <a:pt x="10508" y="13443"/>
                    </a:cubicBezTo>
                    <a:lnTo>
                      <a:pt x="11141" y="13443"/>
                    </a:lnTo>
                    <a:cubicBezTo>
                      <a:pt x="11275" y="13443"/>
                      <a:pt x="11342" y="13343"/>
                      <a:pt x="11342" y="13209"/>
                    </a:cubicBezTo>
                    <a:cubicBezTo>
                      <a:pt x="11342" y="13209"/>
                      <a:pt x="11308" y="13176"/>
                      <a:pt x="11308" y="13143"/>
                    </a:cubicBezTo>
                    <a:cubicBezTo>
                      <a:pt x="11308" y="13076"/>
                      <a:pt x="11241" y="13009"/>
                      <a:pt x="11141" y="1300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6"/>
              <p:cNvSpPr/>
              <p:nvPr/>
            </p:nvSpPr>
            <p:spPr>
              <a:xfrm>
                <a:off x="3084080" y="3581804"/>
                <a:ext cx="50265" cy="69411"/>
              </a:xfrm>
              <a:custGeom>
                <a:avLst/>
                <a:gdLst/>
                <a:ahLst/>
                <a:cxnLst/>
                <a:rect l="l" t="t" r="r" b="b"/>
                <a:pathLst>
                  <a:path w="3069" h="4238" extrusionOk="0">
                    <a:moveTo>
                      <a:pt x="2602" y="1"/>
                    </a:moveTo>
                    <a:lnTo>
                      <a:pt x="0" y="3370"/>
                    </a:lnTo>
                    <a:lnTo>
                      <a:pt x="3069" y="4237"/>
                    </a:lnTo>
                    <a:lnTo>
                      <a:pt x="26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6" name="Google Shape;1536;p66"/>
            <p:cNvSpPr/>
            <p:nvPr/>
          </p:nvSpPr>
          <p:spPr>
            <a:xfrm>
              <a:off x="4577941" y="2706451"/>
              <a:ext cx="21857" cy="22372"/>
            </a:xfrm>
            <a:custGeom>
              <a:avLst/>
              <a:gdLst/>
              <a:ahLst/>
              <a:cxnLst/>
              <a:rect l="l" t="t" r="r" b="b"/>
              <a:pathLst>
                <a:path w="1402" h="1435" extrusionOk="0">
                  <a:moveTo>
                    <a:pt x="701" y="1"/>
                  </a:moveTo>
                  <a:cubicBezTo>
                    <a:pt x="334" y="1"/>
                    <a:pt x="1" y="334"/>
                    <a:pt x="1" y="701"/>
                  </a:cubicBezTo>
                  <a:cubicBezTo>
                    <a:pt x="1" y="1068"/>
                    <a:pt x="334" y="1435"/>
                    <a:pt x="701" y="1435"/>
                  </a:cubicBezTo>
                  <a:cubicBezTo>
                    <a:pt x="1068" y="1435"/>
                    <a:pt x="1402" y="1101"/>
                    <a:pt x="1402" y="701"/>
                  </a:cubicBezTo>
                  <a:cubicBezTo>
                    <a:pt x="1402" y="334"/>
                    <a:pt x="1068" y="1"/>
                    <a:pt x="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6"/>
            <p:cNvSpPr/>
            <p:nvPr/>
          </p:nvSpPr>
          <p:spPr>
            <a:xfrm>
              <a:off x="4623187" y="2706451"/>
              <a:ext cx="21857" cy="21857"/>
            </a:xfrm>
            <a:custGeom>
              <a:avLst/>
              <a:gdLst/>
              <a:ahLst/>
              <a:cxnLst/>
              <a:rect l="l" t="t" r="r" b="b"/>
              <a:pathLst>
                <a:path w="1402" h="1402" extrusionOk="0">
                  <a:moveTo>
                    <a:pt x="701" y="1"/>
                  </a:moveTo>
                  <a:cubicBezTo>
                    <a:pt x="334" y="1"/>
                    <a:pt x="1" y="334"/>
                    <a:pt x="1" y="701"/>
                  </a:cubicBezTo>
                  <a:cubicBezTo>
                    <a:pt x="1" y="1101"/>
                    <a:pt x="334" y="1402"/>
                    <a:pt x="701" y="1402"/>
                  </a:cubicBezTo>
                  <a:cubicBezTo>
                    <a:pt x="1102" y="1402"/>
                    <a:pt x="1402" y="1101"/>
                    <a:pt x="1402" y="701"/>
                  </a:cubicBezTo>
                  <a:cubicBezTo>
                    <a:pt x="1402" y="334"/>
                    <a:pt x="1102" y="1"/>
                    <a:pt x="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6"/>
            <p:cNvSpPr/>
            <p:nvPr/>
          </p:nvSpPr>
          <p:spPr>
            <a:xfrm>
              <a:off x="4668962" y="2706451"/>
              <a:ext cx="21857" cy="22372"/>
            </a:xfrm>
            <a:custGeom>
              <a:avLst/>
              <a:gdLst/>
              <a:ahLst/>
              <a:cxnLst/>
              <a:rect l="l" t="t" r="r" b="b"/>
              <a:pathLst>
                <a:path w="1402" h="1435" extrusionOk="0">
                  <a:moveTo>
                    <a:pt x="701" y="1"/>
                  </a:moveTo>
                  <a:cubicBezTo>
                    <a:pt x="334" y="1"/>
                    <a:pt x="0" y="334"/>
                    <a:pt x="0" y="701"/>
                  </a:cubicBezTo>
                  <a:cubicBezTo>
                    <a:pt x="0" y="1068"/>
                    <a:pt x="334" y="1435"/>
                    <a:pt x="701" y="1435"/>
                  </a:cubicBezTo>
                  <a:cubicBezTo>
                    <a:pt x="1068" y="1435"/>
                    <a:pt x="1401" y="1101"/>
                    <a:pt x="1401" y="701"/>
                  </a:cubicBezTo>
                  <a:cubicBezTo>
                    <a:pt x="1401" y="334"/>
                    <a:pt x="1101" y="1"/>
                    <a:pt x="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6"/>
            <p:cNvSpPr/>
            <p:nvPr/>
          </p:nvSpPr>
          <p:spPr>
            <a:xfrm>
              <a:off x="4714208" y="2706451"/>
              <a:ext cx="21857" cy="21857"/>
            </a:xfrm>
            <a:custGeom>
              <a:avLst/>
              <a:gdLst/>
              <a:ahLst/>
              <a:cxnLst/>
              <a:rect l="l" t="t" r="r" b="b"/>
              <a:pathLst>
                <a:path w="1402" h="1402" extrusionOk="0">
                  <a:moveTo>
                    <a:pt x="701" y="1"/>
                  </a:moveTo>
                  <a:cubicBezTo>
                    <a:pt x="334" y="1"/>
                    <a:pt x="0" y="334"/>
                    <a:pt x="0" y="701"/>
                  </a:cubicBezTo>
                  <a:cubicBezTo>
                    <a:pt x="0" y="1101"/>
                    <a:pt x="334" y="1402"/>
                    <a:pt x="701" y="1402"/>
                  </a:cubicBezTo>
                  <a:cubicBezTo>
                    <a:pt x="1101" y="1402"/>
                    <a:pt x="1401" y="1101"/>
                    <a:pt x="1401" y="701"/>
                  </a:cubicBezTo>
                  <a:cubicBezTo>
                    <a:pt x="1401" y="334"/>
                    <a:pt x="1101" y="1"/>
                    <a:pt x="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0" name="Google Shape;1540;p66"/>
            <p:cNvGrpSpPr/>
            <p:nvPr/>
          </p:nvGrpSpPr>
          <p:grpSpPr>
            <a:xfrm>
              <a:off x="2608775" y="3593893"/>
              <a:ext cx="539301" cy="1127237"/>
              <a:chOff x="3244697" y="3612954"/>
              <a:chExt cx="339268" cy="709133"/>
            </a:xfrm>
          </p:grpSpPr>
          <p:grpSp>
            <p:nvGrpSpPr>
              <p:cNvPr id="1541" name="Google Shape;1541;p66"/>
              <p:cNvGrpSpPr/>
              <p:nvPr/>
            </p:nvGrpSpPr>
            <p:grpSpPr>
              <a:xfrm>
                <a:off x="3244697" y="3612954"/>
                <a:ext cx="339268" cy="709133"/>
                <a:chOff x="3244697" y="3612954"/>
                <a:chExt cx="339268" cy="709133"/>
              </a:xfrm>
            </p:grpSpPr>
            <p:sp>
              <p:nvSpPr>
                <p:cNvPr id="1542" name="Google Shape;1542;p66"/>
                <p:cNvSpPr/>
                <p:nvPr/>
              </p:nvSpPr>
              <p:spPr>
                <a:xfrm>
                  <a:off x="3446831" y="3781761"/>
                  <a:ext cx="17492" cy="295036"/>
                </a:xfrm>
                <a:custGeom>
                  <a:avLst/>
                  <a:gdLst/>
                  <a:ahLst/>
                  <a:cxnLst/>
                  <a:rect l="l" t="t" r="r" b="b"/>
                  <a:pathLst>
                    <a:path w="1068" h="18014" fill="none" extrusionOk="0">
                      <a:moveTo>
                        <a:pt x="0" y="18013"/>
                      </a:moveTo>
                      <a:cubicBezTo>
                        <a:pt x="0" y="15779"/>
                        <a:pt x="1068" y="15779"/>
                        <a:pt x="1068" y="13510"/>
                      </a:cubicBezTo>
                      <a:cubicBezTo>
                        <a:pt x="1068" y="11275"/>
                        <a:pt x="0" y="11275"/>
                        <a:pt x="0" y="9007"/>
                      </a:cubicBezTo>
                      <a:cubicBezTo>
                        <a:pt x="0" y="6772"/>
                        <a:pt x="1068" y="6772"/>
                        <a:pt x="1068" y="4504"/>
                      </a:cubicBezTo>
                      <a:cubicBezTo>
                        <a:pt x="1068" y="2269"/>
                        <a:pt x="0" y="2269"/>
                        <a:pt x="0" y="1"/>
                      </a:cubicBezTo>
                    </a:path>
                  </a:pathLst>
                </a:custGeom>
                <a:solidFill>
                  <a:schemeClr val="dk1"/>
                </a:solidFill>
                <a:ln w="30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6"/>
                <p:cNvSpPr/>
                <p:nvPr/>
              </p:nvSpPr>
              <p:spPr>
                <a:xfrm>
                  <a:off x="3505283" y="3612954"/>
                  <a:ext cx="20768" cy="338733"/>
                </a:xfrm>
                <a:custGeom>
                  <a:avLst/>
                  <a:gdLst/>
                  <a:ahLst/>
                  <a:cxnLst/>
                  <a:rect l="l" t="t" r="r" b="b"/>
                  <a:pathLst>
                    <a:path w="1268" h="20682" fill="none" extrusionOk="0">
                      <a:moveTo>
                        <a:pt x="0" y="20682"/>
                      </a:moveTo>
                      <a:cubicBezTo>
                        <a:pt x="0" y="18113"/>
                        <a:pt x="1268" y="18113"/>
                        <a:pt x="1268" y="15511"/>
                      </a:cubicBezTo>
                      <a:cubicBezTo>
                        <a:pt x="1268" y="12943"/>
                        <a:pt x="0" y="12943"/>
                        <a:pt x="0" y="10341"/>
                      </a:cubicBezTo>
                      <a:cubicBezTo>
                        <a:pt x="0" y="7772"/>
                        <a:pt x="1268" y="7772"/>
                        <a:pt x="1268" y="5171"/>
                      </a:cubicBezTo>
                      <a:cubicBezTo>
                        <a:pt x="1268" y="2602"/>
                        <a:pt x="0" y="2602"/>
                        <a:pt x="0" y="0"/>
                      </a:cubicBezTo>
                    </a:path>
                  </a:pathLst>
                </a:custGeom>
                <a:solidFill>
                  <a:schemeClr val="dk1"/>
                </a:solidFill>
                <a:ln w="300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6"/>
                <p:cNvSpPr/>
                <p:nvPr/>
              </p:nvSpPr>
              <p:spPr>
                <a:xfrm>
                  <a:off x="3244697" y="4036354"/>
                  <a:ext cx="210345" cy="285733"/>
                </a:xfrm>
                <a:custGeom>
                  <a:avLst/>
                  <a:gdLst/>
                  <a:ahLst/>
                  <a:cxnLst/>
                  <a:rect l="l" t="t" r="r" b="b"/>
                  <a:pathLst>
                    <a:path w="12843" h="17446" extrusionOk="0">
                      <a:moveTo>
                        <a:pt x="3903" y="3703"/>
                      </a:moveTo>
                      <a:cubicBezTo>
                        <a:pt x="4670" y="3703"/>
                        <a:pt x="5337" y="4003"/>
                        <a:pt x="5838" y="4503"/>
                      </a:cubicBezTo>
                      <a:lnTo>
                        <a:pt x="5838" y="8339"/>
                      </a:lnTo>
                      <a:cubicBezTo>
                        <a:pt x="5337" y="8840"/>
                        <a:pt x="4670" y="9140"/>
                        <a:pt x="3903" y="9140"/>
                      </a:cubicBezTo>
                      <a:cubicBezTo>
                        <a:pt x="2402" y="9140"/>
                        <a:pt x="1201" y="7939"/>
                        <a:pt x="1201" y="6438"/>
                      </a:cubicBezTo>
                      <a:cubicBezTo>
                        <a:pt x="1201" y="4937"/>
                        <a:pt x="2402" y="3703"/>
                        <a:pt x="3903" y="3703"/>
                      </a:cubicBezTo>
                      <a:close/>
                      <a:moveTo>
                        <a:pt x="5838" y="0"/>
                      </a:moveTo>
                      <a:lnTo>
                        <a:pt x="5838" y="2969"/>
                      </a:lnTo>
                      <a:cubicBezTo>
                        <a:pt x="5237" y="2635"/>
                        <a:pt x="4637" y="2468"/>
                        <a:pt x="3903" y="2468"/>
                      </a:cubicBezTo>
                      <a:cubicBezTo>
                        <a:pt x="1735" y="2468"/>
                        <a:pt x="0" y="4236"/>
                        <a:pt x="0" y="6405"/>
                      </a:cubicBezTo>
                      <a:cubicBezTo>
                        <a:pt x="0" y="8573"/>
                        <a:pt x="1735" y="10307"/>
                        <a:pt x="3903" y="10307"/>
                      </a:cubicBezTo>
                      <a:cubicBezTo>
                        <a:pt x="4637" y="10307"/>
                        <a:pt x="5237" y="10141"/>
                        <a:pt x="5838" y="9807"/>
                      </a:cubicBezTo>
                      <a:lnTo>
                        <a:pt x="5838" y="16478"/>
                      </a:lnTo>
                      <a:cubicBezTo>
                        <a:pt x="5838" y="17012"/>
                        <a:pt x="6305" y="17446"/>
                        <a:pt x="6805" y="17446"/>
                      </a:cubicBezTo>
                      <a:lnTo>
                        <a:pt x="12843" y="17446"/>
                      </a:lnTo>
                      <a:lnTo>
                        <a:pt x="128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6"/>
                <p:cNvSpPr/>
                <p:nvPr/>
              </p:nvSpPr>
              <p:spPr>
                <a:xfrm>
                  <a:off x="3455560" y="4036354"/>
                  <a:ext cx="128405" cy="285733"/>
                </a:xfrm>
                <a:custGeom>
                  <a:avLst/>
                  <a:gdLst/>
                  <a:ahLst/>
                  <a:cxnLst/>
                  <a:rect l="l" t="t" r="r" b="b"/>
                  <a:pathLst>
                    <a:path w="7840" h="17446" extrusionOk="0">
                      <a:moveTo>
                        <a:pt x="1" y="0"/>
                      </a:moveTo>
                      <a:lnTo>
                        <a:pt x="1" y="17446"/>
                      </a:lnTo>
                      <a:lnTo>
                        <a:pt x="6872" y="17446"/>
                      </a:lnTo>
                      <a:cubicBezTo>
                        <a:pt x="7440" y="17446"/>
                        <a:pt x="7840" y="16979"/>
                        <a:pt x="7840" y="16478"/>
                      </a:cubicBezTo>
                      <a:lnTo>
                        <a:pt x="78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6" name="Google Shape;1546;p66"/>
              <p:cNvSpPr/>
              <p:nvPr/>
            </p:nvSpPr>
            <p:spPr>
              <a:xfrm>
                <a:off x="3256701" y="3672504"/>
                <a:ext cx="23519" cy="23503"/>
              </a:xfrm>
              <a:custGeom>
                <a:avLst/>
                <a:gdLst/>
                <a:ahLst/>
                <a:cxnLst/>
                <a:rect l="l" t="t" r="r" b="b"/>
                <a:pathLst>
                  <a:path w="1436" h="1435" extrusionOk="0">
                    <a:moveTo>
                      <a:pt x="735" y="0"/>
                    </a:moveTo>
                    <a:cubicBezTo>
                      <a:pt x="334" y="0"/>
                      <a:pt x="1" y="334"/>
                      <a:pt x="1" y="701"/>
                    </a:cubicBezTo>
                    <a:cubicBezTo>
                      <a:pt x="1" y="1101"/>
                      <a:pt x="334" y="1434"/>
                      <a:pt x="735" y="1434"/>
                    </a:cubicBezTo>
                    <a:cubicBezTo>
                      <a:pt x="1102" y="1434"/>
                      <a:pt x="1435" y="1101"/>
                      <a:pt x="1435" y="701"/>
                    </a:cubicBezTo>
                    <a:cubicBezTo>
                      <a:pt x="1435" y="300"/>
                      <a:pt x="1135" y="0"/>
                      <a:pt x="7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6"/>
              <p:cNvSpPr/>
              <p:nvPr/>
            </p:nvSpPr>
            <p:spPr>
              <a:xfrm>
                <a:off x="3304787" y="3672504"/>
                <a:ext cx="22962" cy="22962"/>
              </a:xfrm>
              <a:custGeom>
                <a:avLst/>
                <a:gdLst/>
                <a:ahLst/>
                <a:cxnLst/>
                <a:rect l="l" t="t" r="r" b="b"/>
                <a:pathLst>
                  <a:path w="1402" h="1402" extrusionOk="0">
                    <a:moveTo>
                      <a:pt x="701" y="0"/>
                    </a:moveTo>
                    <a:cubicBezTo>
                      <a:pt x="301" y="0"/>
                      <a:pt x="0" y="334"/>
                      <a:pt x="0" y="701"/>
                    </a:cubicBezTo>
                    <a:cubicBezTo>
                      <a:pt x="0" y="1101"/>
                      <a:pt x="301" y="1401"/>
                      <a:pt x="701" y="1401"/>
                    </a:cubicBezTo>
                    <a:cubicBezTo>
                      <a:pt x="1101" y="1401"/>
                      <a:pt x="1401" y="1101"/>
                      <a:pt x="1401" y="701"/>
                    </a:cubicBezTo>
                    <a:cubicBezTo>
                      <a:pt x="1401" y="334"/>
                      <a:pt x="1101" y="0"/>
                      <a:pt x="7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6"/>
              <p:cNvSpPr/>
              <p:nvPr/>
            </p:nvSpPr>
            <p:spPr>
              <a:xfrm>
                <a:off x="3353412" y="3672504"/>
                <a:ext cx="22962" cy="22962"/>
              </a:xfrm>
              <a:custGeom>
                <a:avLst/>
                <a:gdLst/>
                <a:ahLst/>
                <a:cxnLst/>
                <a:rect l="l" t="t" r="r" b="b"/>
                <a:pathLst>
                  <a:path w="1402" h="1402" extrusionOk="0">
                    <a:moveTo>
                      <a:pt x="701" y="0"/>
                    </a:moveTo>
                    <a:cubicBezTo>
                      <a:pt x="300" y="0"/>
                      <a:pt x="0" y="334"/>
                      <a:pt x="0" y="701"/>
                    </a:cubicBezTo>
                    <a:cubicBezTo>
                      <a:pt x="0" y="1101"/>
                      <a:pt x="300" y="1401"/>
                      <a:pt x="701" y="1401"/>
                    </a:cubicBezTo>
                    <a:cubicBezTo>
                      <a:pt x="1068" y="1401"/>
                      <a:pt x="1401" y="1101"/>
                      <a:pt x="1401" y="701"/>
                    </a:cubicBezTo>
                    <a:cubicBezTo>
                      <a:pt x="1401" y="334"/>
                      <a:pt x="1068" y="0"/>
                      <a:pt x="7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6"/>
              <p:cNvSpPr/>
              <p:nvPr/>
            </p:nvSpPr>
            <p:spPr>
              <a:xfrm>
                <a:off x="3400940" y="3672504"/>
                <a:ext cx="23503" cy="23503"/>
              </a:xfrm>
              <a:custGeom>
                <a:avLst/>
                <a:gdLst/>
                <a:ahLst/>
                <a:cxnLst/>
                <a:rect l="l" t="t" r="r" b="b"/>
                <a:pathLst>
                  <a:path w="1435" h="1435" extrusionOk="0">
                    <a:moveTo>
                      <a:pt x="701" y="0"/>
                    </a:moveTo>
                    <a:cubicBezTo>
                      <a:pt x="334" y="0"/>
                      <a:pt x="0" y="334"/>
                      <a:pt x="0" y="701"/>
                    </a:cubicBezTo>
                    <a:cubicBezTo>
                      <a:pt x="0" y="1101"/>
                      <a:pt x="334" y="1434"/>
                      <a:pt x="701" y="1434"/>
                    </a:cubicBezTo>
                    <a:cubicBezTo>
                      <a:pt x="1101" y="1434"/>
                      <a:pt x="1435" y="1101"/>
                      <a:pt x="1435" y="701"/>
                    </a:cubicBezTo>
                    <a:cubicBezTo>
                      <a:pt x="1435" y="300"/>
                      <a:pt x="1101" y="0"/>
                      <a:pt x="7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 name="Google Shape;1550;p66"/>
            <p:cNvGrpSpPr/>
            <p:nvPr/>
          </p:nvGrpSpPr>
          <p:grpSpPr>
            <a:xfrm>
              <a:off x="1937333" y="4415594"/>
              <a:ext cx="539304" cy="75813"/>
              <a:chOff x="3103193" y="3307557"/>
              <a:chExt cx="167185" cy="23503"/>
            </a:xfrm>
          </p:grpSpPr>
          <p:sp>
            <p:nvSpPr>
              <p:cNvPr id="1551" name="Google Shape;1551;p66"/>
              <p:cNvSpPr/>
              <p:nvPr/>
            </p:nvSpPr>
            <p:spPr>
              <a:xfrm>
                <a:off x="3103193" y="3308098"/>
                <a:ext cx="23503" cy="22962"/>
              </a:xfrm>
              <a:custGeom>
                <a:avLst/>
                <a:gdLst/>
                <a:ahLst/>
                <a:cxnLst/>
                <a:rect l="l" t="t" r="r" b="b"/>
                <a:pathLst>
                  <a:path w="1435" h="1402" extrusionOk="0">
                    <a:moveTo>
                      <a:pt x="701" y="1"/>
                    </a:moveTo>
                    <a:cubicBezTo>
                      <a:pt x="334" y="1"/>
                      <a:pt x="1" y="334"/>
                      <a:pt x="1" y="701"/>
                    </a:cubicBezTo>
                    <a:cubicBezTo>
                      <a:pt x="1" y="1068"/>
                      <a:pt x="334" y="1402"/>
                      <a:pt x="701" y="1402"/>
                    </a:cubicBezTo>
                    <a:cubicBezTo>
                      <a:pt x="1101" y="1402"/>
                      <a:pt x="1435" y="1068"/>
                      <a:pt x="1435" y="701"/>
                    </a:cubicBezTo>
                    <a:cubicBezTo>
                      <a:pt x="1435" y="334"/>
                      <a:pt x="1101" y="1"/>
                      <a:pt x="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6"/>
              <p:cNvSpPr/>
              <p:nvPr/>
            </p:nvSpPr>
            <p:spPr>
              <a:xfrm>
                <a:off x="3151262" y="3308098"/>
                <a:ext cx="22962" cy="22962"/>
              </a:xfrm>
              <a:custGeom>
                <a:avLst/>
                <a:gdLst/>
                <a:ahLst/>
                <a:cxnLst/>
                <a:rect l="l" t="t" r="r" b="b"/>
                <a:pathLst>
                  <a:path w="1402" h="1402" extrusionOk="0">
                    <a:moveTo>
                      <a:pt x="701" y="1"/>
                    </a:moveTo>
                    <a:cubicBezTo>
                      <a:pt x="335" y="1"/>
                      <a:pt x="1" y="334"/>
                      <a:pt x="1" y="701"/>
                    </a:cubicBezTo>
                    <a:cubicBezTo>
                      <a:pt x="1" y="1068"/>
                      <a:pt x="335" y="1402"/>
                      <a:pt x="701" y="1402"/>
                    </a:cubicBezTo>
                    <a:cubicBezTo>
                      <a:pt x="1068" y="1402"/>
                      <a:pt x="1402" y="1068"/>
                      <a:pt x="1402" y="701"/>
                    </a:cubicBezTo>
                    <a:cubicBezTo>
                      <a:pt x="1402" y="334"/>
                      <a:pt x="1068" y="1"/>
                      <a:pt x="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6"/>
              <p:cNvSpPr/>
              <p:nvPr/>
            </p:nvSpPr>
            <p:spPr>
              <a:xfrm>
                <a:off x="3198806" y="3307557"/>
                <a:ext cx="22962" cy="23503"/>
              </a:xfrm>
              <a:custGeom>
                <a:avLst/>
                <a:gdLst/>
                <a:ahLst/>
                <a:cxnLst/>
                <a:rect l="l" t="t" r="r" b="b"/>
                <a:pathLst>
                  <a:path w="1402" h="1435" extrusionOk="0">
                    <a:moveTo>
                      <a:pt x="701" y="0"/>
                    </a:moveTo>
                    <a:cubicBezTo>
                      <a:pt x="334" y="0"/>
                      <a:pt x="0" y="334"/>
                      <a:pt x="0" y="734"/>
                    </a:cubicBezTo>
                    <a:cubicBezTo>
                      <a:pt x="0" y="1101"/>
                      <a:pt x="334" y="1435"/>
                      <a:pt x="701" y="1435"/>
                    </a:cubicBezTo>
                    <a:cubicBezTo>
                      <a:pt x="1101" y="1435"/>
                      <a:pt x="1401" y="1101"/>
                      <a:pt x="1401" y="734"/>
                    </a:cubicBezTo>
                    <a:cubicBezTo>
                      <a:pt x="1401" y="334"/>
                      <a:pt x="1101" y="0"/>
                      <a:pt x="7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6"/>
              <p:cNvSpPr/>
              <p:nvPr/>
            </p:nvSpPr>
            <p:spPr>
              <a:xfrm>
                <a:off x="3247415" y="3308098"/>
                <a:ext cx="22962" cy="22962"/>
              </a:xfrm>
              <a:custGeom>
                <a:avLst/>
                <a:gdLst/>
                <a:ahLst/>
                <a:cxnLst/>
                <a:rect l="l" t="t" r="r" b="b"/>
                <a:pathLst>
                  <a:path w="1402" h="1402" extrusionOk="0">
                    <a:moveTo>
                      <a:pt x="701" y="1"/>
                    </a:moveTo>
                    <a:cubicBezTo>
                      <a:pt x="334" y="1"/>
                      <a:pt x="1" y="334"/>
                      <a:pt x="1" y="701"/>
                    </a:cubicBezTo>
                    <a:cubicBezTo>
                      <a:pt x="1" y="1068"/>
                      <a:pt x="334" y="1402"/>
                      <a:pt x="701" y="1402"/>
                    </a:cubicBezTo>
                    <a:cubicBezTo>
                      <a:pt x="1068" y="1402"/>
                      <a:pt x="1402" y="1068"/>
                      <a:pt x="1402" y="701"/>
                    </a:cubicBezTo>
                    <a:cubicBezTo>
                      <a:pt x="1402" y="334"/>
                      <a:pt x="1068" y="1"/>
                      <a:pt x="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 name="Google Shape;1555;p66"/>
            <p:cNvGrpSpPr/>
            <p:nvPr/>
          </p:nvGrpSpPr>
          <p:grpSpPr>
            <a:xfrm>
              <a:off x="6071943" y="3165467"/>
              <a:ext cx="629322" cy="447485"/>
              <a:chOff x="5237099" y="3134378"/>
              <a:chExt cx="283555" cy="201615"/>
            </a:xfrm>
          </p:grpSpPr>
          <p:sp>
            <p:nvSpPr>
              <p:cNvPr id="1556" name="Google Shape;1556;p66"/>
              <p:cNvSpPr/>
              <p:nvPr/>
            </p:nvSpPr>
            <p:spPr>
              <a:xfrm>
                <a:off x="5237099" y="3134378"/>
                <a:ext cx="283555" cy="201615"/>
              </a:xfrm>
              <a:custGeom>
                <a:avLst/>
                <a:gdLst/>
                <a:ahLst/>
                <a:cxnLst/>
                <a:rect l="l" t="t" r="r" b="b"/>
                <a:pathLst>
                  <a:path w="17313" h="12310" extrusionOk="0">
                    <a:moveTo>
                      <a:pt x="7673" y="0"/>
                    </a:moveTo>
                    <a:cubicBezTo>
                      <a:pt x="5504" y="0"/>
                      <a:pt x="3737" y="1802"/>
                      <a:pt x="3737" y="3970"/>
                    </a:cubicBezTo>
                    <a:lnTo>
                      <a:pt x="3737" y="4003"/>
                    </a:lnTo>
                    <a:cubicBezTo>
                      <a:pt x="1635" y="4237"/>
                      <a:pt x="1" y="6005"/>
                      <a:pt x="1" y="8139"/>
                    </a:cubicBezTo>
                    <a:cubicBezTo>
                      <a:pt x="1" y="10441"/>
                      <a:pt x="1902" y="12309"/>
                      <a:pt x="4170" y="12309"/>
                    </a:cubicBezTo>
                    <a:lnTo>
                      <a:pt x="13143" y="12309"/>
                    </a:lnTo>
                    <a:cubicBezTo>
                      <a:pt x="15445" y="12309"/>
                      <a:pt x="17313" y="10441"/>
                      <a:pt x="17313" y="8139"/>
                    </a:cubicBezTo>
                    <a:cubicBezTo>
                      <a:pt x="17313" y="6205"/>
                      <a:pt x="16012" y="4637"/>
                      <a:pt x="14277" y="4137"/>
                    </a:cubicBezTo>
                    <a:cubicBezTo>
                      <a:pt x="14311" y="4003"/>
                      <a:pt x="14311" y="3836"/>
                      <a:pt x="14311" y="3670"/>
                    </a:cubicBezTo>
                    <a:cubicBezTo>
                      <a:pt x="14311" y="2369"/>
                      <a:pt x="13277" y="1335"/>
                      <a:pt x="11976" y="1335"/>
                    </a:cubicBezTo>
                    <a:cubicBezTo>
                      <a:pt x="11575" y="1335"/>
                      <a:pt x="11175" y="1435"/>
                      <a:pt x="10908" y="1635"/>
                    </a:cubicBezTo>
                    <a:cubicBezTo>
                      <a:pt x="10174" y="634"/>
                      <a:pt x="9007" y="0"/>
                      <a:pt x="76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6"/>
              <p:cNvSpPr/>
              <p:nvPr/>
            </p:nvSpPr>
            <p:spPr>
              <a:xfrm>
                <a:off x="5297189" y="3254018"/>
                <a:ext cx="18049" cy="62303"/>
              </a:xfrm>
              <a:custGeom>
                <a:avLst/>
                <a:gdLst/>
                <a:ahLst/>
                <a:cxnLst/>
                <a:rect l="l" t="t" r="r" b="b"/>
                <a:pathLst>
                  <a:path w="1102" h="3804" extrusionOk="0">
                    <a:moveTo>
                      <a:pt x="668" y="0"/>
                    </a:moveTo>
                    <a:cubicBezTo>
                      <a:pt x="568" y="234"/>
                      <a:pt x="468" y="467"/>
                      <a:pt x="1" y="467"/>
                    </a:cubicBezTo>
                    <a:lnTo>
                      <a:pt x="68" y="467"/>
                    </a:lnTo>
                    <a:lnTo>
                      <a:pt x="68" y="901"/>
                    </a:lnTo>
                    <a:lnTo>
                      <a:pt x="501" y="901"/>
                    </a:lnTo>
                    <a:lnTo>
                      <a:pt x="501" y="3803"/>
                    </a:lnTo>
                    <a:lnTo>
                      <a:pt x="1102" y="3803"/>
                    </a:lnTo>
                    <a:lnTo>
                      <a:pt x="1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6"/>
              <p:cNvSpPr/>
              <p:nvPr/>
            </p:nvSpPr>
            <p:spPr>
              <a:xfrm>
                <a:off x="5326145" y="3252380"/>
                <a:ext cx="30070" cy="63940"/>
              </a:xfrm>
              <a:custGeom>
                <a:avLst/>
                <a:gdLst/>
                <a:ahLst/>
                <a:cxnLst/>
                <a:rect l="l" t="t" r="r" b="b"/>
                <a:pathLst>
                  <a:path w="1836" h="3904" extrusionOk="0">
                    <a:moveTo>
                      <a:pt x="868" y="534"/>
                    </a:moveTo>
                    <a:cubicBezTo>
                      <a:pt x="1035" y="534"/>
                      <a:pt x="1168" y="668"/>
                      <a:pt x="1168" y="934"/>
                    </a:cubicBezTo>
                    <a:lnTo>
                      <a:pt x="1168" y="2969"/>
                    </a:lnTo>
                    <a:cubicBezTo>
                      <a:pt x="1168" y="3269"/>
                      <a:pt x="1068" y="3336"/>
                      <a:pt x="868" y="3336"/>
                    </a:cubicBezTo>
                    <a:cubicBezTo>
                      <a:pt x="701" y="3336"/>
                      <a:pt x="568" y="3236"/>
                      <a:pt x="568" y="2969"/>
                    </a:cubicBezTo>
                    <a:lnTo>
                      <a:pt x="568" y="934"/>
                    </a:lnTo>
                    <a:cubicBezTo>
                      <a:pt x="568" y="634"/>
                      <a:pt x="668" y="534"/>
                      <a:pt x="868" y="534"/>
                    </a:cubicBezTo>
                    <a:close/>
                    <a:moveTo>
                      <a:pt x="901" y="0"/>
                    </a:moveTo>
                    <a:cubicBezTo>
                      <a:pt x="334" y="0"/>
                      <a:pt x="1" y="334"/>
                      <a:pt x="1" y="968"/>
                    </a:cubicBezTo>
                    <a:lnTo>
                      <a:pt x="1" y="2936"/>
                    </a:lnTo>
                    <a:cubicBezTo>
                      <a:pt x="1" y="3570"/>
                      <a:pt x="334" y="3903"/>
                      <a:pt x="901" y="3903"/>
                    </a:cubicBezTo>
                    <a:cubicBezTo>
                      <a:pt x="1502" y="3903"/>
                      <a:pt x="1835" y="3570"/>
                      <a:pt x="1835" y="2936"/>
                    </a:cubicBezTo>
                    <a:lnTo>
                      <a:pt x="1835" y="968"/>
                    </a:lnTo>
                    <a:cubicBezTo>
                      <a:pt x="1835" y="334"/>
                      <a:pt x="1502" y="0"/>
                      <a:pt x="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6"/>
              <p:cNvSpPr/>
              <p:nvPr/>
            </p:nvSpPr>
            <p:spPr>
              <a:xfrm>
                <a:off x="5367662" y="3254018"/>
                <a:ext cx="18049" cy="62303"/>
              </a:xfrm>
              <a:custGeom>
                <a:avLst/>
                <a:gdLst/>
                <a:ahLst/>
                <a:cxnLst/>
                <a:rect l="l" t="t" r="r" b="b"/>
                <a:pathLst>
                  <a:path w="1102" h="3804" extrusionOk="0">
                    <a:moveTo>
                      <a:pt x="668" y="0"/>
                    </a:moveTo>
                    <a:cubicBezTo>
                      <a:pt x="535" y="234"/>
                      <a:pt x="468" y="467"/>
                      <a:pt x="1" y="467"/>
                    </a:cubicBezTo>
                    <a:lnTo>
                      <a:pt x="34" y="467"/>
                    </a:lnTo>
                    <a:lnTo>
                      <a:pt x="34" y="901"/>
                    </a:lnTo>
                    <a:lnTo>
                      <a:pt x="501" y="901"/>
                    </a:lnTo>
                    <a:lnTo>
                      <a:pt x="501" y="3803"/>
                    </a:lnTo>
                    <a:lnTo>
                      <a:pt x="1102" y="3803"/>
                    </a:lnTo>
                    <a:lnTo>
                      <a:pt x="11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6"/>
              <p:cNvSpPr/>
              <p:nvPr/>
            </p:nvSpPr>
            <p:spPr>
              <a:xfrm>
                <a:off x="5395537" y="3252380"/>
                <a:ext cx="30054" cy="63940"/>
              </a:xfrm>
              <a:custGeom>
                <a:avLst/>
                <a:gdLst/>
                <a:ahLst/>
                <a:cxnLst/>
                <a:rect l="l" t="t" r="r" b="b"/>
                <a:pathLst>
                  <a:path w="1835" h="3904" extrusionOk="0">
                    <a:moveTo>
                      <a:pt x="934" y="534"/>
                    </a:moveTo>
                    <a:cubicBezTo>
                      <a:pt x="1101" y="534"/>
                      <a:pt x="1234" y="668"/>
                      <a:pt x="1234" y="934"/>
                    </a:cubicBezTo>
                    <a:lnTo>
                      <a:pt x="1234" y="2969"/>
                    </a:lnTo>
                    <a:cubicBezTo>
                      <a:pt x="1234" y="3269"/>
                      <a:pt x="1134" y="3336"/>
                      <a:pt x="934" y="3336"/>
                    </a:cubicBezTo>
                    <a:cubicBezTo>
                      <a:pt x="767" y="3336"/>
                      <a:pt x="634" y="3236"/>
                      <a:pt x="634" y="2969"/>
                    </a:cubicBezTo>
                    <a:lnTo>
                      <a:pt x="634" y="934"/>
                    </a:lnTo>
                    <a:cubicBezTo>
                      <a:pt x="634" y="634"/>
                      <a:pt x="734" y="534"/>
                      <a:pt x="934" y="534"/>
                    </a:cubicBezTo>
                    <a:close/>
                    <a:moveTo>
                      <a:pt x="934" y="0"/>
                    </a:moveTo>
                    <a:cubicBezTo>
                      <a:pt x="334" y="0"/>
                      <a:pt x="0" y="334"/>
                      <a:pt x="0" y="968"/>
                    </a:cubicBezTo>
                    <a:lnTo>
                      <a:pt x="0" y="2936"/>
                    </a:lnTo>
                    <a:cubicBezTo>
                      <a:pt x="0" y="3570"/>
                      <a:pt x="334" y="3903"/>
                      <a:pt x="934" y="3903"/>
                    </a:cubicBezTo>
                    <a:cubicBezTo>
                      <a:pt x="1501" y="3903"/>
                      <a:pt x="1835" y="3570"/>
                      <a:pt x="1835" y="2936"/>
                    </a:cubicBezTo>
                    <a:lnTo>
                      <a:pt x="1835" y="968"/>
                    </a:lnTo>
                    <a:cubicBezTo>
                      <a:pt x="1835" y="334"/>
                      <a:pt x="1501" y="0"/>
                      <a:pt x="9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6"/>
              <p:cNvSpPr/>
              <p:nvPr/>
            </p:nvSpPr>
            <p:spPr>
              <a:xfrm>
                <a:off x="5431044" y="3252380"/>
                <a:ext cx="30054" cy="63940"/>
              </a:xfrm>
              <a:custGeom>
                <a:avLst/>
                <a:gdLst/>
                <a:ahLst/>
                <a:cxnLst/>
                <a:rect l="l" t="t" r="r" b="b"/>
                <a:pathLst>
                  <a:path w="1835" h="3904" extrusionOk="0">
                    <a:moveTo>
                      <a:pt x="901" y="534"/>
                    </a:moveTo>
                    <a:cubicBezTo>
                      <a:pt x="1068" y="534"/>
                      <a:pt x="1168" y="668"/>
                      <a:pt x="1168" y="934"/>
                    </a:cubicBezTo>
                    <a:lnTo>
                      <a:pt x="1168" y="2969"/>
                    </a:lnTo>
                    <a:cubicBezTo>
                      <a:pt x="1168" y="3269"/>
                      <a:pt x="1101" y="3336"/>
                      <a:pt x="901" y="3336"/>
                    </a:cubicBezTo>
                    <a:cubicBezTo>
                      <a:pt x="734" y="3336"/>
                      <a:pt x="601" y="3236"/>
                      <a:pt x="601" y="2969"/>
                    </a:cubicBezTo>
                    <a:lnTo>
                      <a:pt x="601" y="934"/>
                    </a:lnTo>
                    <a:cubicBezTo>
                      <a:pt x="601" y="634"/>
                      <a:pt x="667" y="534"/>
                      <a:pt x="901" y="534"/>
                    </a:cubicBezTo>
                    <a:close/>
                    <a:moveTo>
                      <a:pt x="934" y="0"/>
                    </a:moveTo>
                    <a:cubicBezTo>
                      <a:pt x="334" y="0"/>
                      <a:pt x="0" y="334"/>
                      <a:pt x="0" y="968"/>
                    </a:cubicBezTo>
                    <a:lnTo>
                      <a:pt x="0" y="2936"/>
                    </a:lnTo>
                    <a:cubicBezTo>
                      <a:pt x="0" y="3570"/>
                      <a:pt x="334" y="3903"/>
                      <a:pt x="934" y="3903"/>
                    </a:cubicBezTo>
                    <a:cubicBezTo>
                      <a:pt x="1501" y="3903"/>
                      <a:pt x="1835" y="3570"/>
                      <a:pt x="1835" y="2936"/>
                    </a:cubicBezTo>
                    <a:lnTo>
                      <a:pt x="1835" y="968"/>
                    </a:lnTo>
                    <a:cubicBezTo>
                      <a:pt x="1835" y="334"/>
                      <a:pt x="1501" y="0"/>
                      <a:pt x="9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6"/>
              <p:cNvSpPr/>
              <p:nvPr/>
            </p:nvSpPr>
            <p:spPr>
              <a:xfrm>
                <a:off x="5329420" y="3178631"/>
                <a:ext cx="30070" cy="63924"/>
              </a:xfrm>
              <a:custGeom>
                <a:avLst/>
                <a:gdLst/>
                <a:ahLst/>
                <a:cxnLst/>
                <a:rect l="l" t="t" r="r" b="b"/>
                <a:pathLst>
                  <a:path w="1836" h="3903" extrusionOk="0">
                    <a:moveTo>
                      <a:pt x="868" y="567"/>
                    </a:moveTo>
                    <a:cubicBezTo>
                      <a:pt x="1035" y="567"/>
                      <a:pt x="1168" y="667"/>
                      <a:pt x="1168" y="934"/>
                    </a:cubicBezTo>
                    <a:lnTo>
                      <a:pt x="1168" y="2969"/>
                    </a:lnTo>
                    <a:cubicBezTo>
                      <a:pt x="1168" y="3269"/>
                      <a:pt x="1102" y="3336"/>
                      <a:pt x="868" y="3336"/>
                    </a:cubicBezTo>
                    <a:cubicBezTo>
                      <a:pt x="701" y="3336"/>
                      <a:pt x="601" y="3236"/>
                      <a:pt x="601" y="2969"/>
                    </a:cubicBezTo>
                    <a:lnTo>
                      <a:pt x="601" y="934"/>
                    </a:lnTo>
                    <a:cubicBezTo>
                      <a:pt x="601" y="634"/>
                      <a:pt x="668" y="567"/>
                      <a:pt x="868" y="567"/>
                    </a:cubicBezTo>
                    <a:close/>
                    <a:moveTo>
                      <a:pt x="935" y="0"/>
                    </a:moveTo>
                    <a:cubicBezTo>
                      <a:pt x="334" y="0"/>
                      <a:pt x="1" y="334"/>
                      <a:pt x="1" y="968"/>
                    </a:cubicBezTo>
                    <a:lnTo>
                      <a:pt x="1" y="2936"/>
                    </a:lnTo>
                    <a:cubicBezTo>
                      <a:pt x="1" y="3569"/>
                      <a:pt x="334" y="3903"/>
                      <a:pt x="935" y="3903"/>
                    </a:cubicBezTo>
                    <a:cubicBezTo>
                      <a:pt x="1502" y="3903"/>
                      <a:pt x="1836" y="3569"/>
                      <a:pt x="1836" y="2936"/>
                    </a:cubicBezTo>
                    <a:lnTo>
                      <a:pt x="1836" y="968"/>
                    </a:lnTo>
                    <a:cubicBezTo>
                      <a:pt x="1836" y="334"/>
                      <a:pt x="1502" y="0"/>
                      <a:pt x="9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6"/>
              <p:cNvSpPr/>
              <p:nvPr/>
            </p:nvSpPr>
            <p:spPr>
              <a:xfrm>
                <a:off x="5370954" y="3179712"/>
                <a:ext cx="18032" cy="61762"/>
              </a:xfrm>
              <a:custGeom>
                <a:avLst/>
                <a:gdLst/>
                <a:ahLst/>
                <a:cxnLst/>
                <a:rect l="l" t="t" r="r" b="b"/>
                <a:pathLst>
                  <a:path w="1101" h="3771" extrusionOk="0">
                    <a:moveTo>
                      <a:pt x="667" y="1"/>
                    </a:moveTo>
                    <a:cubicBezTo>
                      <a:pt x="567" y="234"/>
                      <a:pt x="467" y="435"/>
                      <a:pt x="0" y="435"/>
                    </a:cubicBezTo>
                    <a:lnTo>
                      <a:pt x="67" y="435"/>
                    </a:lnTo>
                    <a:lnTo>
                      <a:pt x="67" y="902"/>
                    </a:lnTo>
                    <a:lnTo>
                      <a:pt x="500" y="902"/>
                    </a:lnTo>
                    <a:lnTo>
                      <a:pt x="500" y="3770"/>
                    </a:lnTo>
                    <a:lnTo>
                      <a:pt x="1101" y="3770"/>
                    </a:lnTo>
                    <a:lnTo>
                      <a:pt x="11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6"/>
              <p:cNvSpPr/>
              <p:nvPr/>
            </p:nvSpPr>
            <p:spPr>
              <a:xfrm>
                <a:off x="5405905" y="3179712"/>
                <a:ext cx="18049" cy="61762"/>
              </a:xfrm>
              <a:custGeom>
                <a:avLst/>
                <a:gdLst/>
                <a:ahLst/>
                <a:cxnLst/>
                <a:rect l="l" t="t" r="r" b="b"/>
                <a:pathLst>
                  <a:path w="1102" h="3771" extrusionOk="0">
                    <a:moveTo>
                      <a:pt x="668" y="1"/>
                    </a:moveTo>
                    <a:cubicBezTo>
                      <a:pt x="535" y="234"/>
                      <a:pt x="468" y="435"/>
                      <a:pt x="1" y="435"/>
                    </a:cubicBezTo>
                    <a:lnTo>
                      <a:pt x="34" y="435"/>
                    </a:lnTo>
                    <a:lnTo>
                      <a:pt x="34" y="902"/>
                    </a:lnTo>
                    <a:lnTo>
                      <a:pt x="501" y="902"/>
                    </a:lnTo>
                    <a:lnTo>
                      <a:pt x="501" y="3770"/>
                    </a:lnTo>
                    <a:lnTo>
                      <a:pt x="1102" y="3770"/>
                    </a:lnTo>
                    <a:lnTo>
                      <a:pt x="11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5" name="Google Shape;1565;p66"/>
            <p:cNvSpPr/>
            <p:nvPr/>
          </p:nvSpPr>
          <p:spPr>
            <a:xfrm>
              <a:off x="5504217" y="3306057"/>
              <a:ext cx="143023" cy="141994"/>
            </a:xfrm>
            <a:custGeom>
              <a:avLst/>
              <a:gdLst/>
              <a:ahLst/>
              <a:cxnLst/>
              <a:rect l="l" t="t" r="r" b="b"/>
              <a:pathLst>
                <a:path w="9174" h="9108" extrusionOk="0">
                  <a:moveTo>
                    <a:pt x="3136" y="968"/>
                  </a:moveTo>
                  <a:lnTo>
                    <a:pt x="3136" y="968"/>
                  </a:lnTo>
                  <a:cubicBezTo>
                    <a:pt x="3036" y="1102"/>
                    <a:pt x="2969" y="1268"/>
                    <a:pt x="2869" y="1435"/>
                  </a:cubicBezTo>
                  <a:cubicBezTo>
                    <a:pt x="2736" y="1368"/>
                    <a:pt x="2669" y="1302"/>
                    <a:pt x="2536" y="1268"/>
                  </a:cubicBezTo>
                  <a:cubicBezTo>
                    <a:pt x="2702" y="1135"/>
                    <a:pt x="2903" y="1035"/>
                    <a:pt x="3136" y="968"/>
                  </a:cubicBezTo>
                  <a:close/>
                  <a:moveTo>
                    <a:pt x="6038" y="968"/>
                  </a:moveTo>
                  <a:lnTo>
                    <a:pt x="6038" y="968"/>
                  </a:lnTo>
                  <a:cubicBezTo>
                    <a:pt x="6238" y="1035"/>
                    <a:pt x="6472" y="1135"/>
                    <a:pt x="6639" y="1268"/>
                  </a:cubicBezTo>
                  <a:cubicBezTo>
                    <a:pt x="6538" y="1335"/>
                    <a:pt x="6405" y="1368"/>
                    <a:pt x="6272" y="1435"/>
                  </a:cubicBezTo>
                  <a:cubicBezTo>
                    <a:pt x="6238" y="1268"/>
                    <a:pt x="6172" y="1102"/>
                    <a:pt x="6038" y="968"/>
                  </a:cubicBezTo>
                  <a:close/>
                  <a:moveTo>
                    <a:pt x="4570" y="668"/>
                  </a:moveTo>
                  <a:cubicBezTo>
                    <a:pt x="4971" y="668"/>
                    <a:pt x="5371" y="1035"/>
                    <a:pt x="5705" y="1669"/>
                  </a:cubicBezTo>
                  <a:cubicBezTo>
                    <a:pt x="5338" y="1802"/>
                    <a:pt x="5004" y="1835"/>
                    <a:pt x="4570" y="1835"/>
                  </a:cubicBezTo>
                  <a:cubicBezTo>
                    <a:pt x="4203" y="1835"/>
                    <a:pt x="3837" y="1802"/>
                    <a:pt x="3470" y="1669"/>
                  </a:cubicBezTo>
                  <a:cubicBezTo>
                    <a:pt x="3803" y="1035"/>
                    <a:pt x="4203" y="668"/>
                    <a:pt x="4570" y="668"/>
                  </a:cubicBezTo>
                  <a:close/>
                  <a:moveTo>
                    <a:pt x="1969" y="1669"/>
                  </a:moveTo>
                  <a:lnTo>
                    <a:pt x="2569" y="2036"/>
                  </a:lnTo>
                  <a:cubicBezTo>
                    <a:pt x="2369" y="2669"/>
                    <a:pt x="2235" y="3437"/>
                    <a:pt x="2202" y="4204"/>
                  </a:cubicBezTo>
                  <a:lnTo>
                    <a:pt x="701" y="4204"/>
                  </a:lnTo>
                  <a:cubicBezTo>
                    <a:pt x="801" y="3203"/>
                    <a:pt x="1301" y="2336"/>
                    <a:pt x="1969" y="1669"/>
                  </a:cubicBezTo>
                  <a:close/>
                  <a:moveTo>
                    <a:pt x="5971" y="2302"/>
                  </a:moveTo>
                  <a:cubicBezTo>
                    <a:pt x="6138" y="2836"/>
                    <a:pt x="6238" y="3470"/>
                    <a:pt x="6305" y="4204"/>
                  </a:cubicBezTo>
                  <a:lnTo>
                    <a:pt x="2903" y="4204"/>
                  </a:lnTo>
                  <a:cubicBezTo>
                    <a:pt x="2969" y="3503"/>
                    <a:pt x="3069" y="2836"/>
                    <a:pt x="3236" y="2302"/>
                  </a:cubicBezTo>
                  <a:cubicBezTo>
                    <a:pt x="3670" y="2436"/>
                    <a:pt x="4137" y="2503"/>
                    <a:pt x="4570" y="2503"/>
                  </a:cubicBezTo>
                  <a:cubicBezTo>
                    <a:pt x="5037" y="2503"/>
                    <a:pt x="5504" y="2436"/>
                    <a:pt x="5971" y="2302"/>
                  </a:cubicBezTo>
                  <a:close/>
                  <a:moveTo>
                    <a:pt x="7206" y="1669"/>
                  </a:moveTo>
                  <a:cubicBezTo>
                    <a:pt x="7906" y="2336"/>
                    <a:pt x="8373" y="3203"/>
                    <a:pt x="8473" y="4204"/>
                  </a:cubicBezTo>
                  <a:lnTo>
                    <a:pt x="6972" y="4204"/>
                  </a:lnTo>
                  <a:cubicBezTo>
                    <a:pt x="6905" y="3437"/>
                    <a:pt x="6805" y="2669"/>
                    <a:pt x="6572" y="2036"/>
                  </a:cubicBezTo>
                  <a:cubicBezTo>
                    <a:pt x="6805" y="1935"/>
                    <a:pt x="7005" y="1835"/>
                    <a:pt x="7206" y="1669"/>
                  </a:cubicBezTo>
                  <a:close/>
                  <a:moveTo>
                    <a:pt x="6305" y="4871"/>
                  </a:moveTo>
                  <a:cubicBezTo>
                    <a:pt x="6238" y="5571"/>
                    <a:pt x="6138" y="6272"/>
                    <a:pt x="5971" y="6806"/>
                  </a:cubicBezTo>
                  <a:cubicBezTo>
                    <a:pt x="5504" y="6672"/>
                    <a:pt x="5037" y="6605"/>
                    <a:pt x="4570" y="6605"/>
                  </a:cubicBezTo>
                  <a:cubicBezTo>
                    <a:pt x="4137" y="6605"/>
                    <a:pt x="3670" y="6672"/>
                    <a:pt x="3203" y="6806"/>
                  </a:cubicBezTo>
                  <a:cubicBezTo>
                    <a:pt x="3036" y="6239"/>
                    <a:pt x="2903" y="5638"/>
                    <a:pt x="2869" y="4871"/>
                  </a:cubicBezTo>
                  <a:close/>
                  <a:moveTo>
                    <a:pt x="2202" y="4871"/>
                  </a:moveTo>
                  <a:cubicBezTo>
                    <a:pt x="2235" y="5671"/>
                    <a:pt x="2369" y="6405"/>
                    <a:pt x="2569" y="7039"/>
                  </a:cubicBezTo>
                  <a:cubicBezTo>
                    <a:pt x="2369" y="7173"/>
                    <a:pt x="2169" y="7239"/>
                    <a:pt x="1969" y="7439"/>
                  </a:cubicBezTo>
                  <a:cubicBezTo>
                    <a:pt x="1301" y="6806"/>
                    <a:pt x="801" y="5872"/>
                    <a:pt x="701" y="4871"/>
                  </a:cubicBezTo>
                  <a:close/>
                  <a:moveTo>
                    <a:pt x="8473" y="4871"/>
                  </a:moveTo>
                  <a:cubicBezTo>
                    <a:pt x="8373" y="5872"/>
                    <a:pt x="7906" y="6806"/>
                    <a:pt x="7206" y="7439"/>
                  </a:cubicBezTo>
                  <a:lnTo>
                    <a:pt x="6572" y="7039"/>
                  </a:lnTo>
                  <a:cubicBezTo>
                    <a:pt x="6805" y="6439"/>
                    <a:pt x="6905" y="5671"/>
                    <a:pt x="6972" y="4871"/>
                  </a:cubicBezTo>
                  <a:close/>
                  <a:moveTo>
                    <a:pt x="2869" y="7673"/>
                  </a:moveTo>
                  <a:cubicBezTo>
                    <a:pt x="2969" y="7840"/>
                    <a:pt x="3036" y="8006"/>
                    <a:pt x="3136" y="8140"/>
                  </a:cubicBezTo>
                  <a:cubicBezTo>
                    <a:pt x="2903" y="8040"/>
                    <a:pt x="2702" y="7973"/>
                    <a:pt x="2536" y="7840"/>
                  </a:cubicBezTo>
                  <a:cubicBezTo>
                    <a:pt x="2636" y="7773"/>
                    <a:pt x="2736" y="7706"/>
                    <a:pt x="2869" y="7673"/>
                  </a:cubicBezTo>
                  <a:close/>
                  <a:moveTo>
                    <a:pt x="6338" y="7673"/>
                  </a:moveTo>
                  <a:cubicBezTo>
                    <a:pt x="6472" y="7706"/>
                    <a:pt x="6538" y="7806"/>
                    <a:pt x="6672" y="7840"/>
                  </a:cubicBezTo>
                  <a:cubicBezTo>
                    <a:pt x="6505" y="7973"/>
                    <a:pt x="6305" y="8040"/>
                    <a:pt x="6071" y="8140"/>
                  </a:cubicBezTo>
                  <a:cubicBezTo>
                    <a:pt x="6172" y="8006"/>
                    <a:pt x="6238" y="7840"/>
                    <a:pt x="6338" y="7673"/>
                  </a:cubicBezTo>
                  <a:close/>
                  <a:moveTo>
                    <a:pt x="4637" y="7273"/>
                  </a:moveTo>
                  <a:cubicBezTo>
                    <a:pt x="5004" y="7273"/>
                    <a:pt x="5371" y="7306"/>
                    <a:pt x="5738" y="7439"/>
                  </a:cubicBezTo>
                  <a:cubicBezTo>
                    <a:pt x="5404" y="8040"/>
                    <a:pt x="5037" y="8440"/>
                    <a:pt x="4637" y="8440"/>
                  </a:cubicBezTo>
                  <a:cubicBezTo>
                    <a:pt x="4203" y="8440"/>
                    <a:pt x="3803" y="8040"/>
                    <a:pt x="3503" y="7439"/>
                  </a:cubicBezTo>
                  <a:cubicBezTo>
                    <a:pt x="3870" y="7306"/>
                    <a:pt x="4203" y="7273"/>
                    <a:pt x="4637" y="7273"/>
                  </a:cubicBezTo>
                  <a:close/>
                  <a:moveTo>
                    <a:pt x="4570" y="1"/>
                  </a:moveTo>
                  <a:cubicBezTo>
                    <a:pt x="3536" y="1"/>
                    <a:pt x="2569" y="368"/>
                    <a:pt x="1802" y="968"/>
                  </a:cubicBezTo>
                  <a:cubicBezTo>
                    <a:pt x="1735" y="968"/>
                    <a:pt x="1735" y="1001"/>
                    <a:pt x="1702" y="1001"/>
                  </a:cubicBezTo>
                  <a:cubicBezTo>
                    <a:pt x="668" y="1835"/>
                    <a:pt x="0" y="3136"/>
                    <a:pt x="0" y="4537"/>
                  </a:cubicBezTo>
                  <a:cubicBezTo>
                    <a:pt x="0" y="5972"/>
                    <a:pt x="668" y="7273"/>
                    <a:pt x="1702" y="8107"/>
                  </a:cubicBezTo>
                  <a:cubicBezTo>
                    <a:pt x="1702" y="8107"/>
                    <a:pt x="1735" y="8140"/>
                    <a:pt x="1802" y="8140"/>
                  </a:cubicBezTo>
                  <a:cubicBezTo>
                    <a:pt x="2569" y="8774"/>
                    <a:pt x="3536" y="9107"/>
                    <a:pt x="4570" y="9107"/>
                  </a:cubicBezTo>
                  <a:cubicBezTo>
                    <a:pt x="5638" y="9107"/>
                    <a:pt x="6639" y="8707"/>
                    <a:pt x="7372" y="8140"/>
                  </a:cubicBezTo>
                  <a:cubicBezTo>
                    <a:pt x="7406" y="8140"/>
                    <a:pt x="7406" y="8107"/>
                    <a:pt x="7472" y="8107"/>
                  </a:cubicBezTo>
                  <a:cubicBezTo>
                    <a:pt x="8507" y="7273"/>
                    <a:pt x="9174" y="5972"/>
                    <a:pt x="9174" y="4537"/>
                  </a:cubicBezTo>
                  <a:cubicBezTo>
                    <a:pt x="9174" y="3136"/>
                    <a:pt x="8507" y="1835"/>
                    <a:pt x="7472" y="1001"/>
                  </a:cubicBezTo>
                  <a:cubicBezTo>
                    <a:pt x="7406" y="968"/>
                    <a:pt x="7406" y="968"/>
                    <a:pt x="7372" y="968"/>
                  </a:cubicBezTo>
                  <a:cubicBezTo>
                    <a:pt x="6572" y="368"/>
                    <a:pt x="5638" y="1"/>
                    <a:pt x="4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6" name="Google Shape;1566;p66"/>
            <p:cNvGrpSpPr/>
            <p:nvPr/>
          </p:nvGrpSpPr>
          <p:grpSpPr>
            <a:xfrm>
              <a:off x="6257604" y="3855226"/>
              <a:ext cx="562067" cy="399262"/>
              <a:chOff x="5254574" y="3567604"/>
              <a:chExt cx="283015" cy="201058"/>
            </a:xfrm>
          </p:grpSpPr>
          <p:sp>
            <p:nvSpPr>
              <p:cNvPr id="1567" name="Google Shape;1567;p66"/>
              <p:cNvSpPr/>
              <p:nvPr/>
            </p:nvSpPr>
            <p:spPr>
              <a:xfrm>
                <a:off x="5254574" y="3567604"/>
                <a:ext cx="283015" cy="201058"/>
              </a:xfrm>
              <a:custGeom>
                <a:avLst/>
                <a:gdLst/>
                <a:ahLst/>
                <a:cxnLst/>
                <a:rect l="l" t="t" r="r" b="b"/>
                <a:pathLst>
                  <a:path w="17280" h="12276" extrusionOk="0">
                    <a:moveTo>
                      <a:pt x="7673" y="1"/>
                    </a:moveTo>
                    <a:cubicBezTo>
                      <a:pt x="5505" y="1"/>
                      <a:pt x="3704" y="1768"/>
                      <a:pt x="3704" y="3937"/>
                    </a:cubicBezTo>
                    <a:lnTo>
                      <a:pt x="3704" y="4003"/>
                    </a:lnTo>
                    <a:cubicBezTo>
                      <a:pt x="1602" y="4237"/>
                      <a:pt x="1" y="6005"/>
                      <a:pt x="1" y="8106"/>
                    </a:cubicBezTo>
                    <a:cubicBezTo>
                      <a:pt x="1" y="10408"/>
                      <a:pt x="1869" y="12276"/>
                      <a:pt x="4171" y="12276"/>
                    </a:cubicBezTo>
                    <a:lnTo>
                      <a:pt x="13110" y="12276"/>
                    </a:lnTo>
                    <a:cubicBezTo>
                      <a:pt x="15412" y="12276"/>
                      <a:pt x="17280" y="10408"/>
                      <a:pt x="17280" y="8106"/>
                    </a:cubicBezTo>
                    <a:cubicBezTo>
                      <a:pt x="17280" y="6205"/>
                      <a:pt x="16012" y="4604"/>
                      <a:pt x="14244" y="4103"/>
                    </a:cubicBezTo>
                    <a:cubicBezTo>
                      <a:pt x="14278" y="4003"/>
                      <a:pt x="14278" y="3837"/>
                      <a:pt x="14278" y="3670"/>
                    </a:cubicBezTo>
                    <a:cubicBezTo>
                      <a:pt x="14278" y="2369"/>
                      <a:pt x="13244" y="1301"/>
                      <a:pt x="11943" y="1301"/>
                    </a:cubicBezTo>
                    <a:cubicBezTo>
                      <a:pt x="11543" y="1301"/>
                      <a:pt x="11176" y="1402"/>
                      <a:pt x="10875" y="1602"/>
                    </a:cubicBezTo>
                    <a:cubicBezTo>
                      <a:pt x="10175" y="601"/>
                      <a:pt x="9007" y="1"/>
                      <a:pt x="76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6"/>
              <p:cNvSpPr/>
              <p:nvPr/>
            </p:nvSpPr>
            <p:spPr>
              <a:xfrm>
                <a:off x="5332156" y="3612954"/>
                <a:ext cx="127864" cy="127307"/>
              </a:xfrm>
              <a:custGeom>
                <a:avLst/>
                <a:gdLst/>
                <a:ahLst/>
                <a:cxnLst/>
                <a:rect l="l" t="t" r="r" b="b"/>
                <a:pathLst>
                  <a:path w="7807" h="7773" extrusionOk="0">
                    <a:moveTo>
                      <a:pt x="2669" y="801"/>
                    </a:moveTo>
                    <a:lnTo>
                      <a:pt x="2669" y="801"/>
                    </a:lnTo>
                    <a:cubicBezTo>
                      <a:pt x="2603" y="934"/>
                      <a:pt x="2502" y="1034"/>
                      <a:pt x="2436" y="1234"/>
                    </a:cubicBezTo>
                    <a:cubicBezTo>
                      <a:pt x="2336" y="1168"/>
                      <a:pt x="2269" y="1134"/>
                      <a:pt x="2169" y="1068"/>
                    </a:cubicBezTo>
                    <a:lnTo>
                      <a:pt x="2669" y="801"/>
                    </a:lnTo>
                    <a:close/>
                    <a:moveTo>
                      <a:pt x="5171" y="801"/>
                    </a:moveTo>
                    <a:lnTo>
                      <a:pt x="5671" y="1068"/>
                    </a:lnTo>
                    <a:cubicBezTo>
                      <a:pt x="5605" y="1101"/>
                      <a:pt x="5505" y="1168"/>
                      <a:pt x="5438" y="1234"/>
                    </a:cubicBezTo>
                    <a:cubicBezTo>
                      <a:pt x="5338" y="1034"/>
                      <a:pt x="5271" y="934"/>
                      <a:pt x="5171" y="801"/>
                    </a:cubicBezTo>
                    <a:close/>
                    <a:moveTo>
                      <a:pt x="3937" y="567"/>
                    </a:moveTo>
                    <a:cubicBezTo>
                      <a:pt x="4270" y="567"/>
                      <a:pt x="4604" y="901"/>
                      <a:pt x="4871" y="1435"/>
                    </a:cubicBezTo>
                    <a:cubicBezTo>
                      <a:pt x="4604" y="1501"/>
                      <a:pt x="4270" y="1568"/>
                      <a:pt x="3937" y="1568"/>
                    </a:cubicBezTo>
                    <a:cubicBezTo>
                      <a:pt x="3603" y="1568"/>
                      <a:pt x="3303" y="1501"/>
                      <a:pt x="2969" y="1435"/>
                    </a:cubicBezTo>
                    <a:cubicBezTo>
                      <a:pt x="3270" y="901"/>
                      <a:pt x="3603" y="567"/>
                      <a:pt x="3937" y="567"/>
                    </a:cubicBezTo>
                    <a:close/>
                    <a:moveTo>
                      <a:pt x="1669" y="1435"/>
                    </a:moveTo>
                    <a:cubicBezTo>
                      <a:pt x="1835" y="1568"/>
                      <a:pt x="2002" y="1635"/>
                      <a:pt x="2202" y="1768"/>
                    </a:cubicBezTo>
                    <a:cubicBezTo>
                      <a:pt x="2035" y="2302"/>
                      <a:pt x="1935" y="2936"/>
                      <a:pt x="1869" y="3603"/>
                    </a:cubicBezTo>
                    <a:lnTo>
                      <a:pt x="568" y="3603"/>
                    </a:lnTo>
                    <a:cubicBezTo>
                      <a:pt x="668" y="2702"/>
                      <a:pt x="1101" y="1968"/>
                      <a:pt x="1669" y="1435"/>
                    </a:cubicBezTo>
                    <a:close/>
                    <a:moveTo>
                      <a:pt x="5104" y="1968"/>
                    </a:moveTo>
                    <a:cubicBezTo>
                      <a:pt x="5271" y="2435"/>
                      <a:pt x="5338" y="2969"/>
                      <a:pt x="5371" y="3603"/>
                    </a:cubicBezTo>
                    <a:lnTo>
                      <a:pt x="2502" y="3603"/>
                    </a:lnTo>
                    <a:cubicBezTo>
                      <a:pt x="2536" y="2969"/>
                      <a:pt x="2636" y="2435"/>
                      <a:pt x="2803" y="1968"/>
                    </a:cubicBezTo>
                    <a:cubicBezTo>
                      <a:pt x="3136" y="2068"/>
                      <a:pt x="3503" y="2135"/>
                      <a:pt x="3937" y="2135"/>
                    </a:cubicBezTo>
                    <a:cubicBezTo>
                      <a:pt x="4304" y="2135"/>
                      <a:pt x="4704" y="2068"/>
                      <a:pt x="5104" y="1968"/>
                    </a:cubicBezTo>
                    <a:close/>
                    <a:moveTo>
                      <a:pt x="6138" y="1435"/>
                    </a:moveTo>
                    <a:cubicBezTo>
                      <a:pt x="6772" y="1968"/>
                      <a:pt x="7139" y="2702"/>
                      <a:pt x="7206" y="3603"/>
                    </a:cubicBezTo>
                    <a:lnTo>
                      <a:pt x="5938" y="3603"/>
                    </a:lnTo>
                    <a:cubicBezTo>
                      <a:pt x="5872" y="2936"/>
                      <a:pt x="5805" y="2302"/>
                      <a:pt x="5571" y="1768"/>
                    </a:cubicBezTo>
                    <a:cubicBezTo>
                      <a:pt x="5738" y="1668"/>
                      <a:pt x="5972" y="1568"/>
                      <a:pt x="6138" y="1435"/>
                    </a:cubicBezTo>
                    <a:close/>
                    <a:moveTo>
                      <a:pt x="5338" y="4170"/>
                    </a:moveTo>
                    <a:cubicBezTo>
                      <a:pt x="5304" y="4804"/>
                      <a:pt x="5204" y="5337"/>
                      <a:pt x="5038" y="5804"/>
                    </a:cubicBezTo>
                    <a:cubicBezTo>
                      <a:pt x="4671" y="5671"/>
                      <a:pt x="4304" y="5638"/>
                      <a:pt x="3870" y="5638"/>
                    </a:cubicBezTo>
                    <a:cubicBezTo>
                      <a:pt x="3470" y="5638"/>
                      <a:pt x="3103" y="5704"/>
                      <a:pt x="2703" y="5804"/>
                    </a:cubicBezTo>
                    <a:cubicBezTo>
                      <a:pt x="2536" y="5337"/>
                      <a:pt x="2469" y="4804"/>
                      <a:pt x="2436" y="4170"/>
                    </a:cubicBezTo>
                    <a:close/>
                    <a:moveTo>
                      <a:pt x="7206" y="4136"/>
                    </a:moveTo>
                    <a:cubicBezTo>
                      <a:pt x="7139" y="5004"/>
                      <a:pt x="6772" y="5771"/>
                      <a:pt x="6138" y="6305"/>
                    </a:cubicBezTo>
                    <a:cubicBezTo>
                      <a:pt x="5972" y="6171"/>
                      <a:pt x="5805" y="6105"/>
                      <a:pt x="5605" y="5971"/>
                    </a:cubicBezTo>
                    <a:cubicBezTo>
                      <a:pt x="5771" y="5437"/>
                      <a:pt x="5872" y="4804"/>
                      <a:pt x="5938" y="4136"/>
                    </a:cubicBezTo>
                    <a:close/>
                    <a:moveTo>
                      <a:pt x="1935" y="4170"/>
                    </a:moveTo>
                    <a:cubicBezTo>
                      <a:pt x="1969" y="4837"/>
                      <a:pt x="2035" y="5471"/>
                      <a:pt x="2269" y="6004"/>
                    </a:cubicBezTo>
                    <a:cubicBezTo>
                      <a:pt x="2102" y="6105"/>
                      <a:pt x="1869" y="6205"/>
                      <a:pt x="1702" y="6338"/>
                    </a:cubicBezTo>
                    <a:cubicBezTo>
                      <a:pt x="1101" y="5771"/>
                      <a:pt x="668" y="5004"/>
                      <a:pt x="634" y="4170"/>
                    </a:cubicBezTo>
                    <a:close/>
                    <a:moveTo>
                      <a:pt x="2436" y="6505"/>
                    </a:moveTo>
                    <a:cubicBezTo>
                      <a:pt x="2502" y="6672"/>
                      <a:pt x="2603" y="6805"/>
                      <a:pt x="2669" y="6938"/>
                    </a:cubicBezTo>
                    <a:lnTo>
                      <a:pt x="2169" y="6672"/>
                    </a:lnTo>
                    <a:cubicBezTo>
                      <a:pt x="2269" y="6638"/>
                      <a:pt x="2336" y="6538"/>
                      <a:pt x="2436" y="6505"/>
                    </a:cubicBezTo>
                    <a:close/>
                    <a:moveTo>
                      <a:pt x="5371" y="6505"/>
                    </a:moveTo>
                    <a:cubicBezTo>
                      <a:pt x="5471" y="6572"/>
                      <a:pt x="5538" y="6605"/>
                      <a:pt x="5638" y="6672"/>
                    </a:cubicBezTo>
                    <a:lnTo>
                      <a:pt x="5138" y="6938"/>
                    </a:lnTo>
                    <a:cubicBezTo>
                      <a:pt x="5271" y="6805"/>
                      <a:pt x="5338" y="6672"/>
                      <a:pt x="5371" y="6505"/>
                    </a:cubicBezTo>
                    <a:close/>
                    <a:moveTo>
                      <a:pt x="3937" y="6171"/>
                    </a:moveTo>
                    <a:cubicBezTo>
                      <a:pt x="4270" y="6171"/>
                      <a:pt x="4537" y="6238"/>
                      <a:pt x="4871" y="6305"/>
                    </a:cubicBezTo>
                    <a:cubicBezTo>
                      <a:pt x="4604" y="6838"/>
                      <a:pt x="4270" y="7172"/>
                      <a:pt x="3937" y="7172"/>
                    </a:cubicBezTo>
                    <a:cubicBezTo>
                      <a:pt x="3603" y="7172"/>
                      <a:pt x="3270" y="6872"/>
                      <a:pt x="2969" y="6305"/>
                    </a:cubicBezTo>
                    <a:cubicBezTo>
                      <a:pt x="3270" y="6238"/>
                      <a:pt x="3603" y="6171"/>
                      <a:pt x="3937" y="6171"/>
                    </a:cubicBezTo>
                    <a:close/>
                    <a:moveTo>
                      <a:pt x="3937" y="0"/>
                    </a:moveTo>
                    <a:cubicBezTo>
                      <a:pt x="3003" y="0"/>
                      <a:pt x="2202" y="300"/>
                      <a:pt x="1535" y="834"/>
                    </a:cubicBezTo>
                    <a:cubicBezTo>
                      <a:pt x="1502" y="834"/>
                      <a:pt x="1502" y="901"/>
                      <a:pt x="1468" y="901"/>
                    </a:cubicBezTo>
                    <a:cubicBezTo>
                      <a:pt x="601" y="1601"/>
                      <a:pt x="1" y="2669"/>
                      <a:pt x="1" y="3903"/>
                    </a:cubicBezTo>
                    <a:cubicBezTo>
                      <a:pt x="1" y="5104"/>
                      <a:pt x="601" y="6171"/>
                      <a:pt x="1468" y="6872"/>
                    </a:cubicBezTo>
                    <a:lnTo>
                      <a:pt x="1502" y="6938"/>
                    </a:lnTo>
                    <a:cubicBezTo>
                      <a:pt x="2169" y="7439"/>
                      <a:pt x="3003" y="7772"/>
                      <a:pt x="3870" y="7772"/>
                    </a:cubicBezTo>
                    <a:cubicBezTo>
                      <a:pt x="4804" y="7772"/>
                      <a:pt x="5605" y="7472"/>
                      <a:pt x="6272" y="6938"/>
                    </a:cubicBezTo>
                    <a:cubicBezTo>
                      <a:pt x="6305" y="6938"/>
                      <a:pt x="6305" y="6872"/>
                      <a:pt x="6305" y="6872"/>
                    </a:cubicBezTo>
                    <a:cubicBezTo>
                      <a:pt x="7273" y="6171"/>
                      <a:pt x="7806" y="5104"/>
                      <a:pt x="7806" y="3903"/>
                    </a:cubicBezTo>
                    <a:cubicBezTo>
                      <a:pt x="7806" y="2669"/>
                      <a:pt x="7206" y="1601"/>
                      <a:pt x="6339" y="901"/>
                    </a:cubicBezTo>
                    <a:lnTo>
                      <a:pt x="6305" y="834"/>
                    </a:lnTo>
                    <a:cubicBezTo>
                      <a:pt x="5638" y="334"/>
                      <a:pt x="4804" y="0"/>
                      <a:pt x="39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 name="Google Shape;1569;p66"/>
            <p:cNvGrpSpPr/>
            <p:nvPr/>
          </p:nvGrpSpPr>
          <p:grpSpPr>
            <a:xfrm>
              <a:off x="3832946" y="2542541"/>
              <a:ext cx="322975" cy="229960"/>
              <a:chOff x="3384546" y="2817517"/>
              <a:chExt cx="172659" cy="122934"/>
            </a:xfrm>
          </p:grpSpPr>
          <p:sp>
            <p:nvSpPr>
              <p:cNvPr id="1570" name="Google Shape;1570;p66"/>
              <p:cNvSpPr/>
              <p:nvPr/>
            </p:nvSpPr>
            <p:spPr>
              <a:xfrm>
                <a:off x="3384546" y="2857397"/>
                <a:ext cx="172659" cy="83054"/>
              </a:xfrm>
              <a:custGeom>
                <a:avLst/>
                <a:gdLst/>
                <a:ahLst/>
                <a:cxnLst/>
                <a:rect l="l" t="t" r="r" b="b"/>
                <a:pathLst>
                  <a:path w="10542" h="5071" extrusionOk="0">
                    <a:moveTo>
                      <a:pt x="2536" y="0"/>
                    </a:moveTo>
                    <a:cubicBezTo>
                      <a:pt x="1135" y="0"/>
                      <a:pt x="0" y="1101"/>
                      <a:pt x="0" y="2535"/>
                    </a:cubicBezTo>
                    <a:cubicBezTo>
                      <a:pt x="0" y="3936"/>
                      <a:pt x="1135" y="5070"/>
                      <a:pt x="2536" y="5070"/>
                    </a:cubicBezTo>
                    <a:lnTo>
                      <a:pt x="8006" y="5070"/>
                    </a:lnTo>
                    <a:cubicBezTo>
                      <a:pt x="9441" y="5070"/>
                      <a:pt x="10541" y="3936"/>
                      <a:pt x="10541" y="2535"/>
                    </a:cubicBezTo>
                    <a:cubicBezTo>
                      <a:pt x="10541" y="1101"/>
                      <a:pt x="9441" y="0"/>
                      <a:pt x="80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6"/>
              <p:cNvSpPr/>
              <p:nvPr/>
            </p:nvSpPr>
            <p:spPr>
              <a:xfrm>
                <a:off x="3441361" y="2817517"/>
                <a:ext cx="79238" cy="79221"/>
              </a:xfrm>
              <a:custGeom>
                <a:avLst/>
                <a:gdLst/>
                <a:ahLst/>
                <a:cxnLst/>
                <a:rect l="l" t="t" r="r" b="b"/>
                <a:pathLst>
                  <a:path w="4838" h="4837" extrusionOk="0">
                    <a:moveTo>
                      <a:pt x="2402" y="0"/>
                    </a:moveTo>
                    <a:cubicBezTo>
                      <a:pt x="1068" y="0"/>
                      <a:pt x="1" y="1068"/>
                      <a:pt x="1" y="2402"/>
                    </a:cubicBezTo>
                    <a:cubicBezTo>
                      <a:pt x="1" y="3769"/>
                      <a:pt x="1068" y="4837"/>
                      <a:pt x="2402" y="4837"/>
                    </a:cubicBezTo>
                    <a:cubicBezTo>
                      <a:pt x="3737" y="4837"/>
                      <a:pt x="4837" y="3769"/>
                      <a:pt x="4837" y="2402"/>
                    </a:cubicBezTo>
                    <a:cubicBezTo>
                      <a:pt x="4837" y="1068"/>
                      <a:pt x="3737" y="0"/>
                      <a:pt x="24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6"/>
              <p:cNvSpPr/>
              <p:nvPr/>
            </p:nvSpPr>
            <p:spPr>
              <a:xfrm>
                <a:off x="3414599" y="2831176"/>
                <a:ext cx="46448" cy="46448"/>
              </a:xfrm>
              <a:custGeom>
                <a:avLst/>
                <a:gdLst/>
                <a:ahLst/>
                <a:cxnLst/>
                <a:rect l="l" t="t" r="r" b="b"/>
                <a:pathLst>
                  <a:path w="2836" h="2836" extrusionOk="0">
                    <a:moveTo>
                      <a:pt x="1434" y="0"/>
                    </a:moveTo>
                    <a:cubicBezTo>
                      <a:pt x="634" y="0"/>
                      <a:pt x="0" y="634"/>
                      <a:pt x="0" y="1434"/>
                    </a:cubicBezTo>
                    <a:cubicBezTo>
                      <a:pt x="0" y="2202"/>
                      <a:pt x="634" y="2835"/>
                      <a:pt x="1434" y="2835"/>
                    </a:cubicBezTo>
                    <a:cubicBezTo>
                      <a:pt x="2202" y="2835"/>
                      <a:pt x="2835" y="2202"/>
                      <a:pt x="2835" y="1434"/>
                    </a:cubicBezTo>
                    <a:cubicBezTo>
                      <a:pt x="2835" y="634"/>
                      <a:pt x="2202" y="0"/>
                      <a:pt x="14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6"/>
              <p:cNvSpPr/>
              <p:nvPr/>
            </p:nvSpPr>
            <p:spPr>
              <a:xfrm>
                <a:off x="3427702" y="2863948"/>
                <a:ext cx="85248" cy="13676"/>
              </a:xfrm>
              <a:custGeom>
                <a:avLst/>
                <a:gdLst/>
                <a:ahLst/>
                <a:cxnLst/>
                <a:rect l="l" t="t" r="r" b="b"/>
                <a:pathLst>
                  <a:path w="5205" h="835" extrusionOk="0">
                    <a:moveTo>
                      <a:pt x="401" y="0"/>
                    </a:moveTo>
                    <a:cubicBezTo>
                      <a:pt x="167" y="0"/>
                      <a:pt x="1" y="201"/>
                      <a:pt x="1" y="434"/>
                    </a:cubicBezTo>
                    <a:cubicBezTo>
                      <a:pt x="1" y="668"/>
                      <a:pt x="201" y="834"/>
                      <a:pt x="401" y="834"/>
                    </a:cubicBezTo>
                    <a:lnTo>
                      <a:pt x="4804" y="834"/>
                    </a:lnTo>
                    <a:cubicBezTo>
                      <a:pt x="5004" y="834"/>
                      <a:pt x="5171" y="634"/>
                      <a:pt x="5204" y="434"/>
                    </a:cubicBezTo>
                    <a:cubicBezTo>
                      <a:pt x="5204" y="167"/>
                      <a:pt x="5004" y="0"/>
                      <a:pt x="4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6"/>
              <p:cNvSpPr/>
              <p:nvPr/>
            </p:nvSpPr>
            <p:spPr>
              <a:xfrm>
                <a:off x="3427161" y="2883061"/>
                <a:ext cx="99448" cy="13676"/>
              </a:xfrm>
              <a:custGeom>
                <a:avLst/>
                <a:gdLst/>
                <a:ahLst/>
                <a:cxnLst/>
                <a:rect l="l" t="t" r="r" b="b"/>
                <a:pathLst>
                  <a:path w="6072" h="835" extrusionOk="0">
                    <a:moveTo>
                      <a:pt x="401" y="1"/>
                    </a:moveTo>
                    <a:cubicBezTo>
                      <a:pt x="167" y="1"/>
                      <a:pt x="0" y="201"/>
                      <a:pt x="0" y="435"/>
                    </a:cubicBezTo>
                    <a:cubicBezTo>
                      <a:pt x="0" y="668"/>
                      <a:pt x="200" y="835"/>
                      <a:pt x="401" y="835"/>
                    </a:cubicBezTo>
                    <a:lnTo>
                      <a:pt x="5671" y="835"/>
                    </a:lnTo>
                    <a:cubicBezTo>
                      <a:pt x="5905" y="835"/>
                      <a:pt x="6071" y="668"/>
                      <a:pt x="6071" y="435"/>
                    </a:cubicBezTo>
                    <a:cubicBezTo>
                      <a:pt x="6071" y="168"/>
                      <a:pt x="5871" y="1"/>
                      <a:pt x="56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6"/>
              <p:cNvSpPr/>
              <p:nvPr/>
            </p:nvSpPr>
            <p:spPr>
              <a:xfrm>
                <a:off x="3427161" y="2902190"/>
                <a:ext cx="99448" cy="13676"/>
              </a:xfrm>
              <a:custGeom>
                <a:avLst/>
                <a:gdLst/>
                <a:ahLst/>
                <a:cxnLst/>
                <a:rect l="l" t="t" r="r" b="b"/>
                <a:pathLst>
                  <a:path w="6072" h="835" extrusionOk="0">
                    <a:moveTo>
                      <a:pt x="401" y="0"/>
                    </a:moveTo>
                    <a:cubicBezTo>
                      <a:pt x="167" y="0"/>
                      <a:pt x="0" y="201"/>
                      <a:pt x="0" y="434"/>
                    </a:cubicBezTo>
                    <a:cubicBezTo>
                      <a:pt x="0" y="668"/>
                      <a:pt x="200" y="834"/>
                      <a:pt x="401" y="834"/>
                    </a:cubicBezTo>
                    <a:lnTo>
                      <a:pt x="5671" y="834"/>
                    </a:lnTo>
                    <a:cubicBezTo>
                      <a:pt x="5905" y="834"/>
                      <a:pt x="6071" y="668"/>
                      <a:pt x="6071" y="434"/>
                    </a:cubicBezTo>
                    <a:cubicBezTo>
                      <a:pt x="6071" y="167"/>
                      <a:pt x="5871" y="0"/>
                      <a:pt x="5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 name="Google Shape;1576;p66"/>
            <p:cNvGrpSpPr/>
            <p:nvPr/>
          </p:nvGrpSpPr>
          <p:grpSpPr>
            <a:xfrm>
              <a:off x="4608582" y="4343598"/>
              <a:ext cx="577589" cy="550736"/>
              <a:chOff x="4479366" y="4100260"/>
              <a:chExt cx="528299" cy="503738"/>
            </a:xfrm>
          </p:grpSpPr>
          <p:sp>
            <p:nvSpPr>
              <p:cNvPr id="1577" name="Google Shape;1577;p66"/>
              <p:cNvSpPr/>
              <p:nvPr/>
            </p:nvSpPr>
            <p:spPr>
              <a:xfrm>
                <a:off x="4479366" y="4100260"/>
                <a:ext cx="445273" cy="373160"/>
              </a:xfrm>
              <a:custGeom>
                <a:avLst/>
                <a:gdLst/>
                <a:ahLst/>
                <a:cxnLst/>
                <a:rect l="l" t="t" r="r" b="b"/>
                <a:pathLst>
                  <a:path w="27187" h="22784" fill="none" extrusionOk="0">
                    <a:moveTo>
                      <a:pt x="27186" y="20616"/>
                    </a:moveTo>
                    <a:lnTo>
                      <a:pt x="27186" y="10275"/>
                    </a:lnTo>
                    <a:cubicBezTo>
                      <a:pt x="27186" y="8941"/>
                      <a:pt x="26085" y="7873"/>
                      <a:pt x="24751" y="7873"/>
                    </a:cubicBezTo>
                    <a:lnTo>
                      <a:pt x="24718" y="7873"/>
                    </a:lnTo>
                    <a:cubicBezTo>
                      <a:pt x="23384" y="7873"/>
                      <a:pt x="22283" y="8941"/>
                      <a:pt x="22283" y="10275"/>
                    </a:cubicBezTo>
                    <a:lnTo>
                      <a:pt x="22283" y="10909"/>
                    </a:lnTo>
                    <a:cubicBezTo>
                      <a:pt x="22283" y="12243"/>
                      <a:pt x="21215" y="13344"/>
                      <a:pt x="19881" y="13344"/>
                    </a:cubicBezTo>
                    <a:lnTo>
                      <a:pt x="19881" y="13344"/>
                    </a:lnTo>
                    <a:cubicBezTo>
                      <a:pt x="18547" y="13344"/>
                      <a:pt x="17446" y="12243"/>
                      <a:pt x="17446" y="10909"/>
                    </a:cubicBezTo>
                    <a:lnTo>
                      <a:pt x="17446" y="2569"/>
                    </a:lnTo>
                    <a:cubicBezTo>
                      <a:pt x="17446" y="1168"/>
                      <a:pt x="16278" y="1"/>
                      <a:pt x="14877" y="1"/>
                    </a:cubicBezTo>
                    <a:lnTo>
                      <a:pt x="14877" y="1"/>
                    </a:lnTo>
                    <a:cubicBezTo>
                      <a:pt x="13443" y="1"/>
                      <a:pt x="12276" y="1168"/>
                      <a:pt x="12276" y="2569"/>
                    </a:cubicBezTo>
                    <a:lnTo>
                      <a:pt x="12276" y="20048"/>
                    </a:lnTo>
                    <a:cubicBezTo>
                      <a:pt x="12276" y="21550"/>
                      <a:pt x="11075" y="22784"/>
                      <a:pt x="9540" y="22784"/>
                    </a:cubicBezTo>
                    <a:lnTo>
                      <a:pt x="9540" y="22784"/>
                    </a:lnTo>
                    <a:cubicBezTo>
                      <a:pt x="8039" y="22784"/>
                      <a:pt x="6772" y="21583"/>
                      <a:pt x="6772" y="20048"/>
                    </a:cubicBezTo>
                    <a:lnTo>
                      <a:pt x="6772" y="4904"/>
                    </a:lnTo>
                    <a:cubicBezTo>
                      <a:pt x="6772" y="3570"/>
                      <a:pt x="5704" y="2503"/>
                      <a:pt x="4370" y="2503"/>
                    </a:cubicBezTo>
                    <a:lnTo>
                      <a:pt x="0" y="2503"/>
                    </a:lnTo>
                  </a:path>
                </a:pathLst>
              </a:custGeom>
              <a:solidFill>
                <a:schemeClr val="dk1"/>
              </a:solidFill>
              <a:ln w="108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6"/>
              <p:cNvSpPr/>
              <p:nvPr/>
            </p:nvSpPr>
            <p:spPr>
              <a:xfrm>
                <a:off x="4841020" y="4352658"/>
                <a:ext cx="83610" cy="251339"/>
              </a:xfrm>
              <a:custGeom>
                <a:avLst/>
                <a:gdLst/>
                <a:ahLst/>
                <a:cxnLst/>
                <a:rect l="l" t="t" r="r" b="b"/>
                <a:pathLst>
                  <a:path w="5105" h="15346" extrusionOk="0">
                    <a:moveTo>
                      <a:pt x="3136" y="1"/>
                    </a:moveTo>
                    <a:cubicBezTo>
                      <a:pt x="1502" y="1"/>
                      <a:pt x="234" y="1302"/>
                      <a:pt x="167" y="2870"/>
                    </a:cubicBezTo>
                    <a:lnTo>
                      <a:pt x="34" y="11042"/>
                    </a:lnTo>
                    <a:cubicBezTo>
                      <a:pt x="1" y="13377"/>
                      <a:pt x="1935" y="15345"/>
                      <a:pt x="4270" y="15345"/>
                    </a:cubicBezTo>
                    <a:lnTo>
                      <a:pt x="5104" y="15345"/>
                    </a:lnTo>
                    <a:lnTo>
                      <a:pt x="51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6"/>
              <p:cNvSpPr/>
              <p:nvPr/>
            </p:nvSpPr>
            <p:spPr>
              <a:xfrm>
                <a:off x="4924612" y="4353215"/>
                <a:ext cx="83054" cy="250782"/>
              </a:xfrm>
              <a:custGeom>
                <a:avLst/>
                <a:gdLst/>
                <a:ahLst/>
                <a:cxnLst/>
                <a:rect l="l" t="t" r="r" b="b"/>
                <a:pathLst>
                  <a:path w="5071" h="15312" extrusionOk="0">
                    <a:moveTo>
                      <a:pt x="0" y="0"/>
                    </a:moveTo>
                    <a:lnTo>
                      <a:pt x="0" y="15311"/>
                    </a:lnTo>
                    <a:lnTo>
                      <a:pt x="834" y="15311"/>
                    </a:lnTo>
                    <a:cubicBezTo>
                      <a:pt x="3169" y="15311"/>
                      <a:pt x="5071" y="13410"/>
                      <a:pt x="5037" y="11008"/>
                    </a:cubicBezTo>
                    <a:lnTo>
                      <a:pt x="4870" y="2902"/>
                    </a:lnTo>
                    <a:cubicBezTo>
                      <a:pt x="4837" y="1268"/>
                      <a:pt x="3536" y="0"/>
                      <a:pt x="19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6"/>
              <p:cNvSpPr/>
              <p:nvPr/>
            </p:nvSpPr>
            <p:spPr>
              <a:xfrm>
                <a:off x="4910953" y="4401284"/>
                <a:ext cx="25697" cy="66675"/>
              </a:xfrm>
              <a:custGeom>
                <a:avLst/>
                <a:gdLst/>
                <a:ahLst/>
                <a:cxnLst/>
                <a:rect l="l" t="t" r="r" b="b"/>
                <a:pathLst>
                  <a:path w="1569" h="4071" extrusionOk="0">
                    <a:moveTo>
                      <a:pt x="801" y="1"/>
                    </a:moveTo>
                    <a:cubicBezTo>
                      <a:pt x="334" y="1"/>
                      <a:pt x="0" y="368"/>
                      <a:pt x="0" y="801"/>
                    </a:cubicBezTo>
                    <a:lnTo>
                      <a:pt x="0" y="3303"/>
                    </a:lnTo>
                    <a:cubicBezTo>
                      <a:pt x="0" y="3737"/>
                      <a:pt x="367" y="4070"/>
                      <a:pt x="801" y="4070"/>
                    </a:cubicBezTo>
                    <a:cubicBezTo>
                      <a:pt x="1201" y="4070"/>
                      <a:pt x="1568" y="3737"/>
                      <a:pt x="1568" y="3303"/>
                    </a:cubicBezTo>
                    <a:lnTo>
                      <a:pt x="1568" y="801"/>
                    </a:lnTo>
                    <a:cubicBezTo>
                      <a:pt x="1568" y="334"/>
                      <a:pt x="1201" y="1"/>
                      <a:pt x="8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 name="Google Shape;1581;p66"/>
            <p:cNvGrpSpPr/>
            <p:nvPr/>
          </p:nvGrpSpPr>
          <p:grpSpPr>
            <a:xfrm>
              <a:off x="3665466" y="3140073"/>
              <a:ext cx="1553599" cy="1275221"/>
              <a:chOff x="3616734" y="2999442"/>
              <a:chExt cx="1421018" cy="1166396"/>
            </a:xfrm>
          </p:grpSpPr>
          <p:sp>
            <p:nvSpPr>
              <p:cNvPr id="1582" name="Google Shape;1582;p66"/>
              <p:cNvSpPr/>
              <p:nvPr/>
            </p:nvSpPr>
            <p:spPr>
              <a:xfrm>
                <a:off x="4176148" y="4011214"/>
                <a:ext cx="302144" cy="114745"/>
              </a:xfrm>
              <a:custGeom>
                <a:avLst/>
                <a:gdLst/>
                <a:ahLst/>
                <a:cxnLst/>
                <a:rect l="l" t="t" r="r" b="b"/>
                <a:pathLst>
                  <a:path w="18448" h="7006" extrusionOk="0">
                    <a:moveTo>
                      <a:pt x="535" y="1"/>
                    </a:moveTo>
                    <a:lnTo>
                      <a:pt x="1" y="7006"/>
                    </a:lnTo>
                    <a:lnTo>
                      <a:pt x="18447" y="7006"/>
                    </a:lnTo>
                    <a:lnTo>
                      <a:pt x="179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6"/>
              <p:cNvSpPr/>
              <p:nvPr/>
            </p:nvSpPr>
            <p:spPr>
              <a:xfrm>
                <a:off x="4184894" y="3947848"/>
                <a:ext cx="284652" cy="63383"/>
              </a:xfrm>
              <a:custGeom>
                <a:avLst/>
                <a:gdLst/>
                <a:ahLst/>
                <a:cxnLst/>
                <a:rect l="l" t="t" r="r" b="b"/>
                <a:pathLst>
                  <a:path w="17380" h="3870" extrusionOk="0">
                    <a:moveTo>
                      <a:pt x="301" y="0"/>
                    </a:moveTo>
                    <a:lnTo>
                      <a:pt x="1" y="3870"/>
                    </a:lnTo>
                    <a:lnTo>
                      <a:pt x="17380" y="3870"/>
                    </a:lnTo>
                    <a:lnTo>
                      <a:pt x="17080" y="0"/>
                    </a:lnTo>
                    <a:close/>
                  </a:path>
                </a:pathLst>
              </a:custGeom>
              <a:solidFill>
                <a:srgbClr val="E7E7E7">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6"/>
              <p:cNvSpPr/>
              <p:nvPr/>
            </p:nvSpPr>
            <p:spPr>
              <a:xfrm>
                <a:off x="4099664" y="4115557"/>
                <a:ext cx="454576" cy="50281"/>
              </a:xfrm>
              <a:custGeom>
                <a:avLst/>
                <a:gdLst/>
                <a:ahLst/>
                <a:cxnLst/>
                <a:rect l="l" t="t" r="r" b="b"/>
                <a:pathLst>
                  <a:path w="27755" h="3070" extrusionOk="0">
                    <a:moveTo>
                      <a:pt x="1235" y="1"/>
                    </a:moveTo>
                    <a:cubicBezTo>
                      <a:pt x="535" y="1"/>
                      <a:pt x="1" y="568"/>
                      <a:pt x="1" y="1268"/>
                    </a:cubicBezTo>
                    <a:lnTo>
                      <a:pt x="1" y="3070"/>
                    </a:lnTo>
                    <a:lnTo>
                      <a:pt x="27754" y="3070"/>
                    </a:lnTo>
                    <a:lnTo>
                      <a:pt x="27754" y="1268"/>
                    </a:lnTo>
                    <a:cubicBezTo>
                      <a:pt x="27754" y="568"/>
                      <a:pt x="27220" y="1"/>
                      <a:pt x="265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6"/>
              <p:cNvSpPr/>
              <p:nvPr/>
            </p:nvSpPr>
            <p:spPr>
              <a:xfrm>
                <a:off x="3616734" y="2999442"/>
                <a:ext cx="1421018" cy="844638"/>
              </a:xfrm>
              <a:custGeom>
                <a:avLst/>
                <a:gdLst/>
                <a:ahLst/>
                <a:cxnLst/>
                <a:rect l="l" t="t" r="r" b="b"/>
                <a:pathLst>
                  <a:path w="86763" h="51571" extrusionOk="0">
                    <a:moveTo>
                      <a:pt x="2502" y="0"/>
                    </a:moveTo>
                    <a:cubicBezTo>
                      <a:pt x="1134" y="0"/>
                      <a:pt x="0" y="1101"/>
                      <a:pt x="0" y="2502"/>
                    </a:cubicBezTo>
                    <a:lnTo>
                      <a:pt x="0" y="51570"/>
                    </a:lnTo>
                    <a:lnTo>
                      <a:pt x="86762" y="51570"/>
                    </a:lnTo>
                    <a:lnTo>
                      <a:pt x="86762" y="16245"/>
                    </a:lnTo>
                    <a:lnTo>
                      <a:pt x="86762" y="2435"/>
                    </a:lnTo>
                    <a:cubicBezTo>
                      <a:pt x="86762" y="1067"/>
                      <a:pt x="85661" y="0"/>
                      <a:pt x="84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6"/>
              <p:cNvSpPr/>
              <p:nvPr/>
            </p:nvSpPr>
            <p:spPr>
              <a:xfrm>
                <a:off x="4321468" y="3844045"/>
                <a:ext cx="716266" cy="137691"/>
              </a:xfrm>
              <a:custGeom>
                <a:avLst/>
                <a:gdLst/>
                <a:ahLst/>
                <a:cxnLst/>
                <a:rect l="l" t="t" r="r" b="b"/>
                <a:pathLst>
                  <a:path w="43733" h="8407" extrusionOk="0">
                    <a:moveTo>
                      <a:pt x="8440" y="0"/>
                    </a:moveTo>
                    <a:lnTo>
                      <a:pt x="1" y="8406"/>
                    </a:lnTo>
                    <a:lnTo>
                      <a:pt x="41230" y="8406"/>
                    </a:lnTo>
                    <a:cubicBezTo>
                      <a:pt x="42631" y="8406"/>
                      <a:pt x="43732" y="7306"/>
                      <a:pt x="43732" y="5905"/>
                    </a:cubicBezTo>
                    <a:lnTo>
                      <a:pt x="43732" y="0"/>
                    </a:lnTo>
                    <a:close/>
                  </a:path>
                </a:pathLst>
              </a:custGeom>
              <a:solidFill>
                <a:srgbClr val="E7E7E7">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6"/>
              <p:cNvSpPr/>
              <p:nvPr/>
            </p:nvSpPr>
            <p:spPr>
              <a:xfrm>
                <a:off x="3616734" y="3844045"/>
                <a:ext cx="842443" cy="137691"/>
              </a:xfrm>
              <a:custGeom>
                <a:avLst/>
                <a:gdLst/>
                <a:ahLst/>
                <a:cxnLst/>
                <a:rect l="l" t="t" r="r" b="b"/>
                <a:pathLst>
                  <a:path w="51437" h="8407" extrusionOk="0">
                    <a:moveTo>
                      <a:pt x="0" y="0"/>
                    </a:moveTo>
                    <a:lnTo>
                      <a:pt x="0" y="5905"/>
                    </a:lnTo>
                    <a:cubicBezTo>
                      <a:pt x="0" y="7306"/>
                      <a:pt x="1134" y="8406"/>
                      <a:pt x="2502" y="8406"/>
                    </a:cubicBezTo>
                    <a:lnTo>
                      <a:pt x="43031" y="8406"/>
                    </a:lnTo>
                    <a:lnTo>
                      <a:pt x="5143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6"/>
              <p:cNvSpPr/>
              <p:nvPr/>
            </p:nvSpPr>
            <p:spPr>
              <a:xfrm>
                <a:off x="3666440" y="3048051"/>
                <a:ext cx="1312840" cy="739212"/>
              </a:xfrm>
              <a:custGeom>
                <a:avLst/>
                <a:gdLst/>
                <a:ahLst/>
                <a:cxnLst/>
                <a:rect l="l" t="t" r="r" b="b"/>
                <a:pathLst>
                  <a:path w="80158" h="45134" extrusionOk="0">
                    <a:moveTo>
                      <a:pt x="1" y="1"/>
                    </a:moveTo>
                    <a:lnTo>
                      <a:pt x="1" y="45133"/>
                    </a:lnTo>
                    <a:lnTo>
                      <a:pt x="80158" y="45133"/>
                    </a:lnTo>
                    <a:lnTo>
                      <a:pt x="801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6"/>
              <p:cNvSpPr/>
              <p:nvPr/>
            </p:nvSpPr>
            <p:spPr>
              <a:xfrm>
                <a:off x="3725990" y="3115806"/>
                <a:ext cx="230031" cy="28973"/>
              </a:xfrm>
              <a:custGeom>
                <a:avLst/>
                <a:gdLst/>
                <a:ahLst/>
                <a:cxnLst/>
                <a:rect l="l" t="t" r="r" b="b"/>
                <a:pathLst>
                  <a:path w="14045" h="1769" extrusionOk="0">
                    <a:moveTo>
                      <a:pt x="868" y="0"/>
                    </a:moveTo>
                    <a:cubicBezTo>
                      <a:pt x="368" y="0"/>
                      <a:pt x="1" y="400"/>
                      <a:pt x="1" y="901"/>
                    </a:cubicBezTo>
                    <a:cubicBezTo>
                      <a:pt x="1" y="1401"/>
                      <a:pt x="368" y="1768"/>
                      <a:pt x="868" y="1768"/>
                    </a:cubicBezTo>
                    <a:lnTo>
                      <a:pt x="13177" y="1768"/>
                    </a:lnTo>
                    <a:cubicBezTo>
                      <a:pt x="13677" y="1768"/>
                      <a:pt x="14044" y="1401"/>
                      <a:pt x="14044" y="901"/>
                    </a:cubicBezTo>
                    <a:cubicBezTo>
                      <a:pt x="14044" y="400"/>
                      <a:pt x="13677" y="0"/>
                      <a:pt x="131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6"/>
              <p:cNvSpPr/>
              <p:nvPr/>
            </p:nvSpPr>
            <p:spPr>
              <a:xfrm>
                <a:off x="4236255" y="3115806"/>
                <a:ext cx="230015" cy="28973"/>
              </a:xfrm>
              <a:custGeom>
                <a:avLst/>
                <a:gdLst/>
                <a:ahLst/>
                <a:cxnLst/>
                <a:rect l="l" t="t" r="r" b="b"/>
                <a:pathLst>
                  <a:path w="14044" h="1769" extrusionOk="0">
                    <a:moveTo>
                      <a:pt x="868" y="0"/>
                    </a:moveTo>
                    <a:cubicBezTo>
                      <a:pt x="367" y="0"/>
                      <a:pt x="0" y="400"/>
                      <a:pt x="0" y="901"/>
                    </a:cubicBezTo>
                    <a:cubicBezTo>
                      <a:pt x="0" y="1401"/>
                      <a:pt x="367" y="1768"/>
                      <a:pt x="868" y="1768"/>
                    </a:cubicBezTo>
                    <a:lnTo>
                      <a:pt x="13176" y="1768"/>
                    </a:lnTo>
                    <a:cubicBezTo>
                      <a:pt x="13643" y="1768"/>
                      <a:pt x="14044" y="1401"/>
                      <a:pt x="14044" y="901"/>
                    </a:cubicBezTo>
                    <a:cubicBezTo>
                      <a:pt x="14044" y="400"/>
                      <a:pt x="13677" y="0"/>
                      <a:pt x="13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6"/>
              <p:cNvSpPr/>
              <p:nvPr/>
            </p:nvSpPr>
            <p:spPr>
              <a:xfrm>
                <a:off x="4490290" y="3115806"/>
                <a:ext cx="74865" cy="28973"/>
              </a:xfrm>
              <a:custGeom>
                <a:avLst/>
                <a:gdLst/>
                <a:ahLst/>
                <a:cxnLst/>
                <a:rect l="l" t="t" r="r" b="b"/>
                <a:pathLst>
                  <a:path w="4571" h="1769" extrusionOk="0">
                    <a:moveTo>
                      <a:pt x="868" y="0"/>
                    </a:moveTo>
                    <a:cubicBezTo>
                      <a:pt x="367" y="0"/>
                      <a:pt x="0" y="400"/>
                      <a:pt x="0" y="901"/>
                    </a:cubicBezTo>
                    <a:cubicBezTo>
                      <a:pt x="0" y="1401"/>
                      <a:pt x="367" y="1768"/>
                      <a:pt x="868" y="1768"/>
                    </a:cubicBezTo>
                    <a:lnTo>
                      <a:pt x="3703" y="1768"/>
                    </a:lnTo>
                    <a:cubicBezTo>
                      <a:pt x="4170" y="1768"/>
                      <a:pt x="4570" y="1401"/>
                      <a:pt x="4570" y="901"/>
                    </a:cubicBezTo>
                    <a:cubicBezTo>
                      <a:pt x="4570" y="400"/>
                      <a:pt x="4203" y="0"/>
                      <a:pt x="3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6"/>
              <p:cNvSpPr/>
              <p:nvPr/>
            </p:nvSpPr>
            <p:spPr>
              <a:xfrm>
                <a:off x="4108410" y="3115806"/>
                <a:ext cx="101643" cy="28973"/>
              </a:xfrm>
              <a:custGeom>
                <a:avLst/>
                <a:gdLst/>
                <a:ahLst/>
                <a:cxnLst/>
                <a:rect l="l" t="t" r="r" b="b"/>
                <a:pathLst>
                  <a:path w="6206" h="1769" extrusionOk="0">
                    <a:moveTo>
                      <a:pt x="868" y="0"/>
                    </a:moveTo>
                    <a:cubicBezTo>
                      <a:pt x="368" y="0"/>
                      <a:pt x="1" y="400"/>
                      <a:pt x="1" y="901"/>
                    </a:cubicBezTo>
                    <a:cubicBezTo>
                      <a:pt x="1" y="1401"/>
                      <a:pt x="368" y="1768"/>
                      <a:pt x="868" y="1768"/>
                    </a:cubicBezTo>
                    <a:lnTo>
                      <a:pt x="5338" y="1768"/>
                    </a:lnTo>
                    <a:cubicBezTo>
                      <a:pt x="5805" y="1768"/>
                      <a:pt x="6205" y="1401"/>
                      <a:pt x="6205" y="901"/>
                    </a:cubicBezTo>
                    <a:cubicBezTo>
                      <a:pt x="6205" y="400"/>
                      <a:pt x="5838" y="0"/>
                      <a:pt x="5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6"/>
              <p:cNvSpPr/>
              <p:nvPr/>
            </p:nvSpPr>
            <p:spPr>
              <a:xfrm>
                <a:off x="3725990" y="3168788"/>
                <a:ext cx="163372" cy="28432"/>
              </a:xfrm>
              <a:custGeom>
                <a:avLst/>
                <a:gdLst/>
                <a:ahLst/>
                <a:cxnLst/>
                <a:rect l="l" t="t" r="r" b="b"/>
                <a:pathLst>
                  <a:path w="9975" h="1736" extrusionOk="0">
                    <a:moveTo>
                      <a:pt x="868" y="1"/>
                    </a:moveTo>
                    <a:cubicBezTo>
                      <a:pt x="368" y="1"/>
                      <a:pt x="1" y="368"/>
                      <a:pt x="1" y="868"/>
                    </a:cubicBezTo>
                    <a:cubicBezTo>
                      <a:pt x="1" y="1368"/>
                      <a:pt x="368" y="1735"/>
                      <a:pt x="868" y="1735"/>
                    </a:cubicBezTo>
                    <a:lnTo>
                      <a:pt x="9107" y="1735"/>
                    </a:lnTo>
                    <a:cubicBezTo>
                      <a:pt x="9608" y="1735"/>
                      <a:pt x="9974" y="1368"/>
                      <a:pt x="9974" y="868"/>
                    </a:cubicBezTo>
                    <a:cubicBezTo>
                      <a:pt x="9974" y="368"/>
                      <a:pt x="9608" y="1"/>
                      <a:pt x="9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6"/>
              <p:cNvSpPr/>
              <p:nvPr/>
            </p:nvSpPr>
            <p:spPr>
              <a:xfrm>
                <a:off x="4088200" y="3168788"/>
                <a:ext cx="162815" cy="28432"/>
              </a:xfrm>
              <a:custGeom>
                <a:avLst/>
                <a:gdLst/>
                <a:ahLst/>
                <a:cxnLst/>
                <a:rect l="l" t="t" r="r" b="b"/>
                <a:pathLst>
                  <a:path w="9941" h="1736" extrusionOk="0">
                    <a:moveTo>
                      <a:pt x="868" y="1"/>
                    </a:moveTo>
                    <a:cubicBezTo>
                      <a:pt x="367" y="1"/>
                      <a:pt x="0" y="368"/>
                      <a:pt x="0" y="868"/>
                    </a:cubicBezTo>
                    <a:cubicBezTo>
                      <a:pt x="0" y="1368"/>
                      <a:pt x="367" y="1735"/>
                      <a:pt x="868" y="1735"/>
                    </a:cubicBezTo>
                    <a:lnTo>
                      <a:pt x="9074" y="1735"/>
                    </a:lnTo>
                    <a:cubicBezTo>
                      <a:pt x="9574" y="1735"/>
                      <a:pt x="9941" y="1368"/>
                      <a:pt x="9941" y="868"/>
                    </a:cubicBezTo>
                    <a:cubicBezTo>
                      <a:pt x="9941" y="368"/>
                      <a:pt x="9574" y="1"/>
                      <a:pt x="90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6"/>
              <p:cNvSpPr/>
              <p:nvPr/>
            </p:nvSpPr>
            <p:spPr>
              <a:xfrm>
                <a:off x="4268486" y="3168788"/>
                <a:ext cx="53000" cy="28432"/>
              </a:xfrm>
              <a:custGeom>
                <a:avLst/>
                <a:gdLst/>
                <a:ahLst/>
                <a:cxnLst/>
                <a:rect l="l" t="t" r="r" b="b"/>
                <a:pathLst>
                  <a:path w="3236" h="1736" extrusionOk="0">
                    <a:moveTo>
                      <a:pt x="868" y="1"/>
                    </a:moveTo>
                    <a:cubicBezTo>
                      <a:pt x="367" y="1"/>
                      <a:pt x="0" y="368"/>
                      <a:pt x="0" y="868"/>
                    </a:cubicBezTo>
                    <a:cubicBezTo>
                      <a:pt x="0" y="1368"/>
                      <a:pt x="367" y="1735"/>
                      <a:pt x="868" y="1735"/>
                    </a:cubicBezTo>
                    <a:lnTo>
                      <a:pt x="2369" y="1735"/>
                    </a:lnTo>
                    <a:cubicBezTo>
                      <a:pt x="2869" y="1735"/>
                      <a:pt x="3236" y="1368"/>
                      <a:pt x="3236" y="868"/>
                    </a:cubicBezTo>
                    <a:cubicBezTo>
                      <a:pt x="3236" y="368"/>
                      <a:pt x="2869" y="1"/>
                      <a:pt x="2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6"/>
              <p:cNvSpPr/>
              <p:nvPr/>
            </p:nvSpPr>
            <p:spPr>
              <a:xfrm>
                <a:off x="3907914" y="3168788"/>
                <a:ext cx="72129" cy="28432"/>
              </a:xfrm>
              <a:custGeom>
                <a:avLst/>
                <a:gdLst/>
                <a:ahLst/>
                <a:cxnLst/>
                <a:rect l="l" t="t" r="r" b="b"/>
                <a:pathLst>
                  <a:path w="4404" h="1736" extrusionOk="0">
                    <a:moveTo>
                      <a:pt x="868" y="1"/>
                    </a:moveTo>
                    <a:cubicBezTo>
                      <a:pt x="368" y="1"/>
                      <a:pt x="1" y="368"/>
                      <a:pt x="1" y="868"/>
                    </a:cubicBezTo>
                    <a:cubicBezTo>
                      <a:pt x="1" y="1368"/>
                      <a:pt x="368" y="1735"/>
                      <a:pt x="868" y="1735"/>
                    </a:cubicBezTo>
                    <a:lnTo>
                      <a:pt x="3536" y="1735"/>
                    </a:lnTo>
                    <a:cubicBezTo>
                      <a:pt x="4003" y="1735"/>
                      <a:pt x="4404" y="1368"/>
                      <a:pt x="4404" y="868"/>
                    </a:cubicBezTo>
                    <a:cubicBezTo>
                      <a:pt x="4404" y="368"/>
                      <a:pt x="4037" y="1"/>
                      <a:pt x="35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6"/>
              <p:cNvSpPr/>
              <p:nvPr/>
            </p:nvSpPr>
            <p:spPr>
              <a:xfrm>
                <a:off x="3996959" y="3168788"/>
                <a:ext cx="72686" cy="28432"/>
              </a:xfrm>
              <a:custGeom>
                <a:avLst/>
                <a:gdLst/>
                <a:ahLst/>
                <a:cxnLst/>
                <a:rect l="l" t="t" r="r" b="b"/>
                <a:pathLst>
                  <a:path w="4438" h="1736" extrusionOk="0">
                    <a:moveTo>
                      <a:pt x="901" y="1"/>
                    </a:moveTo>
                    <a:cubicBezTo>
                      <a:pt x="401" y="1"/>
                      <a:pt x="1" y="368"/>
                      <a:pt x="1" y="868"/>
                    </a:cubicBezTo>
                    <a:cubicBezTo>
                      <a:pt x="1" y="1368"/>
                      <a:pt x="401" y="1735"/>
                      <a:pt x="901" y="1735"/>
                    </a:cubicBezTo>
                    <a:lnTo>
                      <a:pt x="3570" y="1735"/>
                    </a:lnTo>
                    <a:cubicBezTo>
                      <a:pt x="4070" y="1735"/>
                      <a:pt x="4437" y="1368"/>
                      <a:pt x="4437" y="868"/>
                    </a:cubicBezTo>
                    <a:cubicBezTo>
                      <a:pt x="4437" y="368"/>
                      <a:pt x="4070" y="1"/>
                      <a:pt x="35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6"/>
              <p:cNvSpPr/>
              <p:nvPr/>
            </p:nvSpPr>
            <p:spPr>
              <a:xfrm>
                <a:off x="3725990" y="3220689"/>
                <a:ext cx="163372" cy="28432"/>
              </a:xfrm>
              <a:custGeom>
                <a:avLst/>
                <a:gdLst/>
                <a:ahLst/>
                <a:cxnLst/>
                <a:rect l="l" t="t" r="r" b="b"/>
                <a:pathLst>
                  <a:path w="9975" h="1736" extrusionOk="0">
                    <a:moveTo>
                      <a:pt x="868" y="1"/>
                    </a:moveTo>
                    <a:cubicBezTo>
                      <a:pt x="368" y="1"/>
                      <a:pt x="1" y="368"/>
                      <a:pt x="1" y="868"/>
                    </a:cubicBezTo>
                    <a:cubicBezTo>
                      <a:pt x="1" y="1368"/>
                      <a:pt x="368" y="1735"/>
                      <a:pt x="868" y="1735"/>
                    </a:cubicBezTo>
                    <a:lnTo>
                      <a:pt x="9107" y="1735"/>
                    </a:lnTo>
                    <a:cubicBezTo>
                      <a:pt x="9608" y="1735"/>
                      <a:pt x="9974" y="1368"/>
                      <a:pt x="9974" y="868"/>
                    </a:cubicBezTo>
                    <a:cubicBezTo>
                      <a:pt x="9974" y="368"/>
                      <a:pt x="9608" y="1"/>
                      <a:pt x="9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6"/>
              <p:cNvSpPr/>
              <p:nvPr/>
            </p:nvSpPr>
            <p:spPr>
              <a:xfrm>
                <a:off x="3907914" y="3220689"/>
                <a:ext cx="72129" cy="28432"/>
              </a:xfrm>
              <a:custGeom>
                <a:avLst/>
                <a:gdLst/>
                <a:ahLst/>
                <a:cxnLst/>
                <a:rect l="l" t="t" r="r" b="b"/>
                <a:pathLst>
                  <a:path w="4404" h="1736" extrusionOk="0">
                    <a:moveTo>
                      <a:pt x="868" y="1"/>
                    </a:moveTo>
                    <a:cubicBezTo>
                      <a:pt x="368" y="1"/>
                      <a:pt x="1" y="368"/>
                      <a:pt x="1" y="868"/>
                    </a:cubicBezTo>
                    <a:cubicBezTo>
                      <a:pt x="1" y="1368"/>
                      <a:pt x="368" y="1735"/>
                      <a:pt x="868" y="1735"/>
                    </a:cubicBezTo>
                    <a:lnTo>
                      <a:pt x="3536" y="1735"/>
                    </a:lnTo>
                    <a:cubicBezTo>
                      <a:pt x="4003" y="1735"/>
                      <a:pt x="4404" y="1368"/>
                      <a:pt x="4404" y="868"/>
                    </a:cubicBezTo>
                    <a:cubicBezTo>
                      <a:pt x="4404" y="368"/>
                      <a:pt x="4037" y="1"/>
                      <a:pt x="3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6"/>
              <p:cNvSpPr/>
              <p:nvPr/>
            </p:nvSpPr>
            <p:spPr>
              <a:xfrm>
                <a:off x="3996959" y="3220689"/>
                <a:ext cx="72686" cy="28432"/>
              </a:xfrm>
              <a:custGeom>
                <a:avLst/>
                <a:gdLst/>
                <a:ahLst/>
                <a:cxnLst/>
                <a:rect l="l" t="t" r="r" b="b"/>
                <a:pathLst>
                  <a:path w="4438" h="1736" extrusionOk="0">
                    <a:moveTo>
                      <a:pt x="901" y="1"/>
                    </a:moveTo>
                    <a:cubicBezTo>
                      <a:pt x="401" y="1"/>
                      <a:pt x="1" y="368"/>
                      <a:pt x="1" y="868"/>
                    </a:cubicBezTo>
                    <a:cubicBezTo>
                      <a:pt x="1" y="1368"/>
                      <a:pt x="401" y="1735"/>
                      <a:pt x="901" y="1735"/>
                    </a:cubicBezTo>
                    <a:lnTo>
                      <a:pt x="3570" y="1735"/>
                    </a:lnTo>
                    <a:cubicBezTo>
                      <a:pt x="4070" y="1735"/>
                      <a:pt x="4437" y="1368"/>
                      <a:pt x="4437" y="868"/>
                    </a:cubicBezTo>
                    <a:cubicBezTo>
                      <a:pt x="4437" y="368"/>
                      <a:pt x="4070" y="1"/>
                      <a:pt x="3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6"/>
              <p:cNvSpPr/>
              <p:nvPr/>
            </p:nvSpPr>
            <p:spPr>
              <a:xfrm>
                <a:off x="4269583" y="3220689"/>
                <a:ext cx="42616" cy="28432"/>
              </a:xfrm>
              <a:custGeom>
                <a:avLst/>
                <a:gdLst/>
                <a:ahLst/>
                <a:cxnLst/>
                <a:rect l="l" t="t" r="r" b="b"/>
                <a:pathLst>
                  <a:path w="2602" h="1736" extrusionOk="0">
                    <a:moveTo>
                      <a:pt x="867" y="1"/>
                    </a:moveTo>
                    <a:cubicBezTo>
                      <a:pt x="367" y="1"/>
                      <a:pt x="0" y="368"/>
                      <a:pt x="0" y="868"/>
                    </a:cubicBezTo>
                    <a:cubicBezTo>
                      <a:pt x="0" y="1368"/>
                      <a:pt x="367" y="1735"/>
                      <a:pt x="867" y="1735"/>
                    </a:cubicBezTo>
                    <a:lnTo>
                      <a:pt x="1701" y="1735"/>
                    </a:lnTo>
                    <a:cubicBezTo>
                      <a:pt x="2168" y="1735"/>
                      <a:pt x="2602" y="1368"/>
                      <a:pt x="2602" y="868"/>
                    </a:cubicBezTo>
                    <a:cubicBezTo>
                      <a:pt x="2602" y="368"/>
                      <a:pt x="2202" y="1"/>
                      <a:pt x="1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6"/>
              <p:cNvSpPr/>
              <p:nvPr/>
            </p:nvSpPr>
            <p:spPr>
              <a:xfrm>
                <a:off x="4329673" y="3220689"/>
                <a:ext cx="42632" cy="28432"/>
              </a:xfrm>
              <a:custGeom>
                <a:avLst/>
                <a:gdLst/>
                <a:ahLst/>
                <a:cxnLst/>
                <a:rect l="l" t="t" r="r" b="b"/>
                <a:pathLst>
                  <a:path w="2603" h="1736" extrusionOk="0">
                    <a:moveTo>
                      <a:pt x="868" y="1"/>
                    </a:moveTo>
                    <a:cubicBezTo>
                      <a:pt x="367" y="1"/>
                      <a:pt x="0" y="368"/>
                      <a:pt x="0" y="868"/>
                    </a:cubicBezTo>
                    <a:cubicBezTo>
                      <a:pt x="0" y="1368"/>
                      <a:pt x="367" y="1735"/>
                      <a:pt x="868" y="1735"/>
                    </a:cubicBezTo>
                    <a:lnTo>
                      <a:pt x="1702" y="1735"/>
                    </a:lnTo>
                    <a:cubicBezTo>
                      <a:pt x="2202" y="1735"/>
                      <a:pt x="2602" y="1368"/>
                      <a:pt x="2602" y="868"/>
                    </a:cubicBezTo>
                    <a:cubicBezTo>
                      <a:pt x="2602" y="368"/>
                      <a:pt x="2202" y="1"/>
                      <a:pt x="17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6"/>
              <p:cNvSpPr/>
              <p:nvPr/>
            </p:nvSpPr>
            <p:spPr>
              <a:xfrm>
                <a:off x="4390304" y="3220689"/>
                <a:ext cx="42632" cy="28432"/>
              </a:xfrm>
              <a:custGeom>
                <a:avLst/>
                <a:gdLst/>
                <a:ahLst/>
                <a:cxnLst/>
                <a:rect l="l" t="t" r="r" b="b"/>
                <a:pathLst>
                  <a:path w="2603" h="1736" extrusionOk="0">
                    <a:moveTo>
                      <a:pt x="902" y="1"/>
                    </a:moveTo>
                    <a:cubicBezTo>
                      <a:pt x="368" y="1"/>
                      <a:pt x="1" y="368"/>
                      <a:pt x="1" y="868"/>
                    </a:cubicBezTo>
                    <a:cubicBezTo>
                      <a:pt x="1" y="1368"/>
                      <a:pt x="401" y="1735"/>
                      <a:pt x="902" y="1735"/>
                    </a:cubicBezTo>
                    <a:lnTo>
                      <a:pt x="1736" y="1735"/>
                    </a:lnTo>
                    <a:cubicBezTo>
                      <a:pt x="2236" y="1735"/>
                      <a:pt x="2603" y="1368"/>
                      <a:pt x="2603" y="868"/>
                    </a:cubicBezTo>
                    <a:cubicBezTo>
                      <a:pt x="2603" y="368"/>
                      <a:pt x="2236" y="1"/>
                      <a:pt x="1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6"/>
              <p:cNvSpPr/>
              <p:nvPr/>
            </p:nvSpPr>
            <p:spPr>
              <a:xfrm>
                <a:off x="4450951" y="3220689"/>
                <a:ext cx="42632" cy="28432"/>
              </a:xfrm>
              <a:custGeom>
                <a:avLst/>
                <a:gdLst/>
                <a:ahLst/>
                <a:cxnLst/>
                <a:rect l="l" t="t" r="r" b="b"/>
                <a:pathLst>
                  <a:path w="2603" h="1736" extrusionOk="0">
                    <a:moveTo>
                      <a:pt x="901" y="1"/>
                    </a:moveTo>
                    <a:cubicBezTo>
                      <a:pt x="401" y="1"/>
                      <a:pt x="1" y="368"/>
                      <a:pt x="1" y="868"/>
                    </a:cubicBezTo>
                    <a:cubicBezTo>
                      <a:pt x="1" y="1368"/>
                      <a:pt x="401" y="1735"/>
                      <a:pt x="901" y="1735"/>
                    </a:cubicBezTo>
                    <a:lnTo>
                      <a:pt x="1735" y="1735"/>
                    </a:lnTo>
                    <a:cubicBezTo>
                      <a:pt x="2202" y="1735"/>
                      <a:pt x="2569" y="1368"/>
                      <a:pt x="2602" y="868"/>
                    </a:cubicBezTo>
                    <a:cubicBezTo>
                      <a:pt x="2602" y="368"/>
                      <a:pt x="2236" y="1"/>
                      <a:pt x="1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6"/>
              <p:cNvSpPr/>
              <p:nvPr/>
            </p:nvSpPr>
            <p:spPr>
              <a:xfrm>
                <a:off x="3726546" y="3273131"/>
                <a:ext cx="99989" cy="28432"/>
              </a:xfrm>
              <a:custGeom>
                <a:avLst/>
                <a:gdLst/>
                <a:ahLst/>
                <a:cxnLst/>
                <a:rect l="l" t="t" r="r" b="b"/>
                <a:pathLst>
                  <a:path w="6105" h="1736" extrusionOk="0">
                    <a:moveTo>
                      <a:pt x="901" y="1"/>
                    </a:moveTo>
                    <a:cubicBezTo>
                      <a:pt x="400" y="1"/>
                      <a:pt x="0" y="368"/>
                      <a:pt x="0" y="868"/>
                    </a:cubicBezTo>
                    <a:cubicBezTo>
                      <a:pt x="0" y="1369"/>
                      <a:pt x="400" y="1736"/>
                      <a:pt x="901" y="1736"/>
                    </a:cubicBezTo>
                    <a:lnTo>
                      <a:pt x="5237" y="1736"/>
                    </a:lnTo>
                    <a:cubicBezTo>
                      <a:pt x="5671" y="1736"/>
                      <a:pt x="6071" y="1369"/>
                      <a:pt x="6104" y="868"/>
                    </a:cubicBezTo>
                    <a:cubicBezTo>
                      <a:pt x="6104" y="368"/>
                      <a:pt x="5737" y="1"/>
                      <a:pt x="5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6"/>
              <p:cNvSpPr/>
              <p:nvPr/>
            </p:nvSpPr>
            <p:spPr>
              <a:xfrm>
                <a:off x="3947793" y="3273131"/>
                <a:ext cx="100005" cy="28432"/>
              </a:xfrm>
              <a:custGeom>
                <a:avLst/>
                <a:gdLst/>
                <a:ahLst/>
                <a:cxnLst/>
                <a:rect l="l" t="t" r="r" b="b"/>
                <a:pathLst>
                  <a:path w="6106" h="1736" extrusionOk="0">
                    <a:moveTo>
                      <a:pt x="901" y="1"/>
                    </a:moveTo>
                    <a:cubicBezTo>
                      <a:pt x="401" y="1"/>
                      <a:pt x="1" y="368"/>
                      <a:pt x="1" y="868"/>
                    </a:cubicBezTo>
                    <a:cubicBezTo>
                      <a:pt x="1" y="1369"/>
                      <a:pt x="401" y="1736"/>
                      <a:pt x="901" y="1736"/>
                    </a:cubicBezTo>
                    <a:lnTo>
                      <a:pt x="5238" y="1736"/>
                    </a:lnTo>
                    <a:cubicBezTo>
                      <a:pt x="5671" y="1736"/>
                      <a:pt x="6072" y="1369"/>
                      <a:pt x="6105" y="868"/>
                    </a:cubicBezTo>
                    <a:cubicBezTo>
                      <a:pt x="6105" y="368"/>
                      <a:pt x="5705" y="1"/>
                      <a:pt x="52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6"/>
              <p:cNvSpPr/>
              <p:nvPr/>
            </p:nvSpPr>
            <p:spPr>
              <a:xfrm>
                <a:off x="4058147" y="3273131"/>
                <a:ext cx="32805" cy="28432"/>
              </a:xfrm>
              <a:custGeom>
                <a:avLst/>
                <a:gdLst/>
                <a:ahLst/>
                <a:cxnLst/>
                <a:rect l="l" t="t" r="r" b="b"/>
                <a:pathLst>
                  <a:path w="2003" h="1736" extrusionOk="0">
                    <a:moveTo>
                      <a:pt x="868" y="1"/>
                    </a:moveTo>
                    <a:cubicBezTo>
                      <a:pt x="368" y="1"/>
                      <a:pt x="1" y="368"/>
                      <a:pt x="1" y="868"/>
                    </a:cubicBezTo>
                    <a:cubicBezTo>
                      <a:pt x="1" y="1369"/>
                      <a:pt x="368" y="1736"/>
                      <a:pt x="868" y="1736"/>
                    </a:cubicBezTo>
                    <a:lnTo>
                      <a:pt x="1102" y="1736"/>
                    </a:lnTo>
                    <a:cubicBezTo>
                      <a:pt x="1569" y="1736"/>
                      <a:pt x="1936" y="1369"/>
                      <a:pt x="2002" y="868"/>
                    </a:cubicBezTo>
                    <a:cubicBezTo>
                      <a:pt x="2002" y="368"/>
                      <a:pt x="1602" y="1"/>
                      <a:pt x="1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6"/>
              <p:cNvSpPr/>
              <p:nvPr/>
            </p:nvSpPr>
            <p:spPr>
              <a:xfrm>
                <a:off x="3837440" y="3273131"/>
                <a:ext cx="44270" cy="28432"/>
              </a:xfrm>
              <a:custGeom>
                <a:avLst/>
                <a:gdLst/>
                <a:ahLst/>
                <a:cxnLst/>
                <a:rect l="l" t="t" r="r" b="b"/>
                <a:pathLst>
                  <a:path w="2703" h="1736" extrusionOk="0">
                    <a:moveTo>
                      <a:pt x="868" y="1"/>
                    </a:moveTo>
                    <a:cubicBezTo>
                      <a:pt x="367" y="1"/>
                      <a:pt x="1" y="368"/>
                      <a:pt x="1" y="868"/>
                    </a:cubicBezTo>
                    <a:cubicBezTo>
                      <a:pt x="1" y="1369"/>
                      <a:pt x="367" y="1736"/>
                      <a:pt x="868" y="1736"/>
                    </a:cubicBezTo>
                    <a:lnTo>
                      <a:pt x="1835" y="1736"/>
                    </a:lnTo>
                    <a:cubicBezTo>
                      <a:pt x="2302" y="1736"/>
                      <a:pt x="2702" y="1369"/>
                      <a:pt x="2702" y="868"/>
                    </a:cubicBezTo>
                    <a:cubicBezTo>
                      <a:pt x="2702" y="368"/>
                      <a:pt x="23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6"/>
              <p:cNvSpPr/>
              <p:nvPr/>
            </p:nvSpPr>
            <p:spPr>
              <a:xfrm>
                <a:off x="3892076" y="3273131"/>
                <a:ext cx="44270" cy="28432"/>
              </a:xfrm>
              <a:custGeom>
                <a:avLst/>
                <a:gdLst/>
                <a:ahLst/>
                <a:cxnLst/>
                <a:rect l="l" t="t" r="r" b="b"/>
                <a:pathLst>
                  <a:path w="2703" h="1736" extrusionOk="0">
                    <a:moveTo>
                      <a:pt x="868" y="1"/>
                    </a:moveTo>
                    <a:cubicBezTo>
                      <a:pt x="367" y="1"/>
                      <a:pt x="0" y="368"/>
                      <a:pt x="0" y="868"/>
                    </a:cubicBezTo>
                    <a:cubicBezTo>
                      <a:pt x="0" y="1369"/>
                      <a:pt x="367" y="1736"/>
                      <a:pt x="868" y="1736"/>
                    </a:cubicBezTo>
                    <a:lnTo>
                      <a:pt x="1835" y="1736"/>
                    </a:lnTo>
                    <a:cubicBezTo>
                      <a:pt x="2302" y="1736"/>
                      <a:pt x="2702" y="1369"/>
                      <a:pt x="2702" y="868"/>
                    </a:cubicBezTo>
                    <a:cubicBezTo>
                      <a:pt x="2702" y="368"/>
                      <a:pt x="2335"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6"/>
              <p:cNvSpPr/>
              <p:nvPr/>
            </p:nvSpPr>
            <p:spPr>
              <a:xfrm>
                <a:off x="3725990" y="3325589"/>
                <a:ext cx="193967" cy="28973"/>
              </a:xfrm>
              <a:custGeom>
                <a:avLst/>
                <a:gdLst/>
                <a:ahLst/>
                <a:cxnLst/>
                <a:rect l="l" t="t" r="r" b="b"/>
                <a:pathLst>
                  <a:path w="11843" h="1769" extrusionOk="0">
                    <a:moveTo>
                      <a:pt x="868" y="0"/>
                    </a:moveTo>
                    <a:cubicBezTo>
                      <a:pt x="368" y="0"/>
                      <a:pt x="1" y="367"/>
                      <a:pt x="1" y="868"/>
                    </a:cubicBezTo>
                    <a:cubicBezTo>
                      <a:pt x="1" y="1368"/>
                      <a:pt x="368" y="1768"/>
                      <a:pt x="868" y="1768"/>
                    </a:cubicBezTo>
                    <a:lnTo>
                      <a:pt x="10975" y="1768"/>
                    </a:lnTo>
                    <a:cubicBezTo>
                      <a:pt x="11476" y="1768"/>
                      <a:pt x="11842" y="1368"/>
                      <a:pt x="11842" y="868"/>
                    </a:cubicBezTo>
                    <a:cubicBezTo>
                      <a:pt x="11842" y="367"/>
                      <a:pt x="11476" y="0"/>
                      <a:pt x="109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6"/>
              <p:cNvSpPr/>
              <p:nvPr/>
            </p:nvSpPr>
            <p:spPr>
              <a:xfrm>
                <a:off x="4155398" y="3325589"/>
                <a:ext cx="62303" cy="28973"/>
              </a:xfrm>
              <a:custGeom>
                <a:avLst/>
                <a:gdLst/>
                <a:ahLst/>
                <a:cxnLst/>
                <a:rect l="l" t="t" r="r" b="b"/>
                <a:pathLst>
                  <a:path w="3804" h="1769" extrusionOk="0">
                    <a:moveTo>
                      <a:pt x="901" y="0"/>
                    </a:moveTo>
                    <a:cubicBezTo>
                      <a:pt x="401" y="0"/>
                      <a:pt x="0" y="367"/>
                      <a:pt x="0" y="868"/>
                    </a:cubicBezTo>
                    <a:cubicBezTo>
                      <a:pt x="0" y="1368"/>
                      <a:pt x="401" y="1768"/>
                      <a:pt x="901" y="1768"/>
                    </a:cubicBezTo>
                    <a:lnTo>
                      <a:pt x="2936" y="1768"/>
                    </a:lnTo>
                    <a:cubicBezTo>
                      <a:pt x="3403" y="1768"/>
                      <a:pt x="3803" y="1368"/>
                      <a:pt x="3803" y="868"/>
                    </a:cubicBezTo>
                    <a:cubicBezTo>
                      <a:pt x="3803" y="367"/>
                      <a:pt x="3436" y="0"/>
                      <a:pt x="2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6"/>
              <p:cNvSpPr/>
              <p:nvPr/>
            </p:nvSpPr>
            <p:spPr>
              <a:xfrm>
                <a:off x="4238433" y="3325589"/>
                <a:ext cx="45367" cy="28973"/>
              </a:xfrm>
              <a:custGeom>
                <a:avLst/>
                <a:gdLst/>
                <a:ahLst/>
                <a:cxnLst/>
                <a:rect l="l" t="t" r="r" b="b"/>
                <a:pathLst>
                  <a:path w="2770" h="1769" extrusionOk="0">
                    <a:moveTo>
                      <a:pt x="868" y="0"/>
                    </a:moveTo>
                    <a:cubicBezTo>
                      <a:pt x="368" y="0"/>
                      <a:pt x="1" y="367"/>
                      <a:pt x="1" y="868"/>
                    </a:cubicBezTo>
                    <a:cubicBezTo>
                      <a:pt x="1" y="1368"/>
                      <a:pt x="368" y="1768"/>
                      <a:pt x="868" y="1768"/>
                    </a:cubicBezTo>
                    <a:lnTo>
                      <a:pt x="1902" y="1768"/>
                    </a:lnTo>
                    <a:cubicBezTo>
                      <a:pt x="2402" y="1768"/>
                      <a:pt x="2769" y="1368"/>
                      <a:pt x="2769" y="868"/>
                    </a:cubicBezTo>
                    <a:cubicBezTo>
                      <a:pt x="2769" y="367"/>
                      <a:pt x="2402" y="0"/>
                      <a:pt x="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6"/>
              <p:cNvSpPr/>
              <p:nvPr/>
            </p:nvSpPr>
            <p:spPr>
              <a:xfrm>
                <a:off x="4304534" y="3325589"/>
                <a:ext cx="45908" cy="28973"/>
              </a:xfrm>
              <a:custGeom>
                <a:avLst/>
                <a:gdLst/>
                <a:ahLst/>
                <a:cxnLst/>
                <a:rect l="l" t="t" r="r" b="b"/>
                <a:pathLst>
                  <a:path w="2803" h="1769" extrusionOk="0">
                    <a:moveTo>
                      <a:pt x="868" y="0"/>
                    </a:moveTo>
                    <a:cubicBezTo>
                      <a:pt x="368" y="0"/>
                      <a:pt x="1" y="367"/>
                      <a:pt x="1" y="868"/>
                    </a:cubicBezTo>
                    <a:cubicBezTo>
                      <a:pt x="1" y="1368"/>
                      <a:pt x="368" y="1768"/>
                      <a:pt x="868" y="1768"/>
                    </a:cubicBezTo>
                    <a:lnTo>
                      <a:pt x="1902" y="1768"/>
                    </a:lnTo>
                    <a:cubicBezTo>
                      <a:pt x="2369" y="1768"/>
                      <a:pt x="2736" y="1368"/>
                      <a:pt x="2803" y="868"/>
                    </a:cubicBezTo>
                    <a:cubicBezTo>
                      <a:pt x="2803" y="367"/>
                      <a:pt x="2403" y="0"/>
                      <a:pt x="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6"/>
              <p:cNvSpPr/>
              <p:nvPr/>
            </p:nvSpPr>
            <p:spPr>
              <a:xfrm>
                <a:off x="3941783" y="3325589"/>
                <a:ext cx="85248" cy="28973"/>
              </a:xfrm>
              <a:custGeom>
                <a:avLst/>
                <a:gdLst/>
                <a:ahLst/>
                <a:cxnLst/>
                <a:rect l="l" t="t" r="r" b="b"/>
                <a:pathLst>
                  <a:path w="5205" h="1769" extrusionOk="0">
                    <a:moveTo>
                      <a:pt x="868" y="0"/>
                    </a:moveTo>
                    <a:cubicBezTo>
                      <a:pt x="368" y="0"/>
                      <a:pt x="1" y="367"/>
                      <a:pt x="1" y="868"/>
                    </a:cubicBezTo>
                    <a:cubicBezTo>
                      <a:pt x="1" y="1368"/>
                      <a:pt x="368" y="1768"/>
                      <a:pt x="868" y="1768"/>
                    </a:cubicBezTo>
                    <a:lnTo>
                      <a:pt x="4337" y="1768"/>
                    </a:lnTo>
                    <a:cubicBezTo>
                      <a:pt x="4838" y="1768"/>
                      <a:pt x="5204" y="1368"/>
                      <a:pt x="5204" y="868"/>
                    </a:cubicBezTo>
                    <a:cubicBezTo>
                      <a:pt x="5204" y="367"/>
                      <a:pt x="4838" y="0"/>
                      <a:pt x="43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6"/>
              <p:cNvSpPr/>
              <p:nvPr/>
            </p:nvSpPr>
            <p:spPr>
              <a:xfrm>
                <a:off x="4048320" y="3325589"/>
                <a:ext cx="85248" cy="28973"/>
              </a:xfrm>
              <a:custGeom>
                <a:avLst/>
                <a:gdLst/>
                <a:ahLst/>
                <a:cxnLst/>
                <a:rect l="l" t="t" r="r" b="b"/>
                <a:pathLst>
                  <a:path w="5205" h="1769" extrusionOk="0">
                    <a:moveTo>
                      <a:pt x="868" y="0"/>
                    </a:moveTo>
                    <a:cubicBezTo>
                      <a:pt x="367" y="0"/>
                      <a:pt x="0" y="367"/>
                      <a:pt x="0" y="868"/>
                    </a:cubicBezTo>
                    <a:cubicBezTo>
                      <a:pt x="0" y="1368"/>
                      <a:pt x="367" y="1768"/>
                      <a:pt x="868" y="1768"/>
                    </a:cubicBezTo>
                    <a:lnTo>
                      <a:pt x="4337" y="1768"/>
                    </a:lnTo>
                    <a:cubicBezTo>
                      <a:pt x="4837" y="1768"/>
                      <a:pt x="5204" y="1368"/>
                      <a:pt x="5204" y="868"/>
                    </a:cubicBezTo>
                    <a:cubicBezTo>
                      <a:pt x="5204" y="367"/>
                      <a:pt x="4837" y="0"/>
                      <a:pt x="43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6"/>
              <p:cNvSpPr/>
              <p:nvPr/>
            </p:nvSpPr>
            <p:spPr>
              <a:xfrm>
                <a:off x="3725990" y="3377491"/>
                <a:ext cx="217453" cy="28973"/>
              </a:xfrm>
              <a:custGeom>
                <a:avLst/>
                <a:gdLst/>
                <a:ahLst/>
                <a:cxnLst/>
                <a:rect l="l" t="t" r="r" b="b"/>
                <a:pathLst>
                  <a:path w="13277" h="1769" extrusionOk="0">
                    <a:moveTo>
                      <a:pt x="868" y="0"/>
                    </a:moveTo>
                    <a:cubicBezTo>
                      <a:pt x="368" y="0"/>
                      <a:pt x="1" y="367"/>
                      <a:pt x="1" y="868"/>
                    </a:cubicBezTo>
                    <a:cubicBezTo>
                      <a:pt x="1" y="1368"/>
                      <a:pt x="368" y="1768"/>
                      <a:pt x="868" y="1768"/>
                    </a:cubicBezTo>
                    <a:lnTo>
                      <a:pt x="12376" y="1768"/>
                    </a:lnTo>
                    <a:cubicBezTo>
                      <a:pt x="12877" y="1768"/>
                      <a:pt x="13277" y="1368"/>
                      <a:pt x="13277" y="868"/>
                    </a:cubicBezTo>
                    <a:cubicBezTo>
                      <a:pt x="13277" y="367"/>
                      <a:pt x="12877" y="0"/>
                      <a:pt x="12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6"/>
              <p:cNvSpPr/>
              <p:nvPr/>
            </p:nvSpPr>
            <p:spPr>
              <a:xfrm>
                <a:off x="4208396" y="3377491"/>
                <a:ext cx="216896" cy="28973"/>
              </a:xfrm>
              <a:custGeom>
                <a:avLst/>
                <a:gdLst/>
                <a:ahLst/>
                <a:cxnLst/>
                <a:rect l="l" t="t" r="r" b="b"/>
                <a:pathLst>
                  <a:path w="13243" h="1769" extrusionOk="0">
                    <a:moveTo>
                      <a:pt x="867" y="0"/>
                    </a:moveTo>
                    <a:cubicBezTo>
                      <a:pt x="367" y="0"/>
                      <a:pt x="0" y="367"/>
                      <a:pt x="0" y="868"/>
                    </a:cubicBezTo>
                    <a:cubicBezTo>
                      <a:pt x="0" y="1368"/>
                      <a:pt x="367" y="1768"/>
                      <a:pt x="867" y="1768"/>
                    </a:cubicBezTo>
                    <a:lnTo>
                      <a:pt x="12376" y="1768"/>
                    </a:lnTo>
                    <a:cubicBezTo>
                      <a:pt x="12843" y="1768"/>
                      <a:pt x="13209" y="1368"/>
                      <a:pt x="13243" y="868"/>
                    </a:cubicBezTo>
                    <a:cubicBezTo>
                      <a:pt x="13243" y="367"/>
                      <a:pt x="12876" y="0"/>
                      <a:pt x="12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6"/>
              <p:cNvSpPr/>
              <p:nvPr/>
            </p:nvSpPr>
            <p:spPr>
              <a:xfrm>
                <a:off x="4447675" y="3377491"/>
                <a:ext cx="71032" cy="28973"/>
              </a:xfrm>
              <a:custGeom>
                <a:avLst/>
                <a:gdLst/>
                <a:ahLst/>
                <a:cxnLst/>
                <a:rect l="l" t="t" r="r" b="b"/>
                <a:pathLst>
                  <a:path w="4337" h="1769" extrusionOk="0">
                    <a:moveTo>
                      <a:pt x="901" y="0"/>
                    </a:moveTo>
                    <a:cubicBezTo>
                      <a:pt x="367" y="0"/>
                      <a:pt x="0" y="367"/>
                      <a:pt x="0" y="868"/>
                    </a:cubicBezTo>
                    <a:cubicBezTo>
                      <a:pt x="0" y="1368"/>
                      <a:pt x="401" y="1768"/>
                      <a:pt x="901" y="1768"/>
                    </a:cubicBezTo>
                    <a:lnTo>
                      <a:pt x="3470" y="1768"/>
                    </a:lnTo>
                    <a:cubicBezTo>
                      <a:pt x="3937" y="1768"/>
                      <a:pt x="4304" y="1368"/>
                      <a:pt x="4337" y="868"/>
                    </a:cubicBezTo>
                    <a:cubicBezTo>
                      <a:pt x="4337" y="367"/>
                      <a:pt x="3970" y="0"/>
                      <a:pt x="3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6"/>
              <p:cNvSpPr/>
              <p:nvPr/>
            </p:nvSpPr>
            <p:spPr>
              <a:xfrm>
                <a:off x="3725990" y="3429932"/>
                <a:ext cx="114205" cy="28973"/>
              </a:xfrm>
              <a:custGeom>
                <a:avLst/>
                <a:gdLst/>
                <a:ahLst/>
                <a:cxnLst/>
                <a:rect l="l" t="t" r="r" b="b"/>
                <a:pathLst>
                  <a:path w="6973" h="1769" extrusionOk="0">
                    <a:moveTo>
                      <a:pt x="868" y="1"/>
                    </a:moveTo>
                    <a:cubicBezTo>
                      <a:pt x="368" y="1"/>
                      <a:pt x="1" y="401"/>
                      <a:pt x="1" y="901"/>
                    </a:cubicBezTo>
                    <a:cubicBezTo>
                      <a:pt x="1" y="1402"/>
                      <a:pt x="368" y="1768"/>
                      <a:pt x="868" y="1768"/>
                    </a:cubicBezTo>
                    <a:lnTo>
                      <a:pt x="6105" y="1768"/>
                    </a:lnTo>
                    <a:cubicBezTo>
                      <a:pt x="6605" y="1768"/>
                      <a:pt x="6972" y="1368"/>
                      <a:pt x="6972" y="901"/>
                    </a:cubicBezTo>
                    <a:cubicBezTo>
                      <a:pt x="6972" y="401"/>
                      <a:pt x="6605" y="1"/>
                      <a:pt x="6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6"/>
              <p:cNvSpPr/>
              <p:nvPr/>
            </p:nvSpPr>
            <p:spPr>
              <a:xfrm>
                <a:off x="3978944" y="3429932"/>
                <a:ext cx="113648" cy="28973"/>
              </a:xfrm>
              <a:custGeom>
                <a:avLst/>
                <a:gdLst/>
                <a:ahLst/>
                <a:cxnLst/>
                <a:rect l="l" t="t" r="r" b="b"/>
                <a:pathLst>
                  <a:path w="6939" h="1769" extrusionOk="0">
                    <a:moveTo>
                      <a:pt x="867" y="1"/>
                    </a:moveTo>
                    <a:cubicBezTo>
                      <a:pt x="367" y="1"/>
                      <a:pt x="0" y="401"/>
                      <a:pt x="0" y="901"/>
                    </a:cubicBezTo>
                    <a:cubicBezTo>
                      <a:pt x="0" y="1402"/>
                      <a:pt x="367" y="1768"/>
                      <a:pt x="867" y="1768"/>
                    </a:cubicBezTo>
                    <a:lnTo>
                      <a:pt x="6071" y="1768"/>
                    </a:lnTo>
                    <a:cubicBezTo>
                      <a:pt x="6571" y="1768"/>
                      <a:pt x="6938" y="1368"/>
                      <a:pt x="6938" y="901"/>
                    </a:cubicBezTo>
                    <a:cubicBezTo>
                      <a:pt x="6938" y="401"/>
                      <a:pt x="6571" y="1"/>
                      <a:pt x="60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6"/>
              <p:cNvSpPr/>
              <p:nvPr/>
            </p:nvSpPr>
            <p:spPr>
              <a:xfrm>
                <a:off x="4105134" y="3429932"/>
                <a:ext cx="36622" cy="28973"/>
              </a:xfrm>
              <a:custGeom>
                <a:avLst/>
                <a:gdLst/>
                <a:ahLst/>
                <a:cxnLst/>
                <a:rect l="l" t="t" r="r" b="b"/>
                <a:pathLst>
                  <a:path w="2236" h="1769" extrusionOk="0">
                    <a:moveTo>
                      <a:pt x="868" y="1"/>
                    </a:moveTo>
                    <a:cubicBezTo>
                      <a:pt x="367" y="1"/>
                      <a:pt x="1" y="401"/>
                      <a:pt x="1" y="901"/>
                    </a:cubicBezTo>
                    <a:cubicBezTo>
                      <a:pt x="1" y="1402"/>
                      <a:pt x="367" y="1768"/>
                      <a:pt x="868" y="1768"/>
                    </a:cubicBezTo>
                    <a:lnTo>
                      <a:pt x="1368" y="1768"/>
                    </a:lnTo>
                    <a:cubicBezTo>
                      <a:pt x="1835" y="1768"/>
                      <a:pt x="2235" y="1368"/>
                      <a:pt x="2235" y="901"/>
                    </a:cubicBezTo>
                    <a:cubicBezTo>
                      <a:pt x="2235" y="401"/>
                      <a:pt x="1869" y="1"/>
                      <a:pt x="1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6"/>
              <p:cNvSpPr/>
              <p:nvPr/>
            </p:nvSpPr>
            <p:spPr>
              <a:xfrm>
                <a:off x="3853277" y="3429932"/>
                <a:ext cx="50281" cy="28973"/>
              </a:xfrm>
              <a:custGeom>
                <a:avLst/>
                <a:gdLst/>
                <a:ahLst/>
                <a:cxnLst/>
                <a:rect l="l" t="t" r="r" b="b"/>
                <a:pathLst>
                  <a:path w="3070" h="1769" extrusionOk="0">
                    <a:moveTo>
                      <a:pt x="868" y="1"/>
                    </a:moveTo>
                    <a:cubicBezTo>
                      <a:pt x="368" y="1"/>
                      <a:pt x="1" y="401"/>
                      <a:pt x="1" y="901"/>
                    </a:cubicBezTo>
                    <a:cubicBezTo>
                      <a:pt x="1" y="1402"/>
                      <a:pt x="368" y="1768"/>
                      <a:pt x="868" y="1768"/>
                    </a:cubicBezTo>
                    <a:lnTo>
                      <a:pt x="2202" y="1768"/>
                    </a:lnTo>
                    <a:cubicBezTo>
                      <a:pt x="2669" y="1768"/>
                      <a:pt x="3070" y="1368"/>
                      <a:pt x="3070" y="901"/>
                    </a:cubicBezTo>
                    <a:cubicBezTo>
                      <a:pt x="3070" y="401"/>
                      <a:pt x="2703" y="1"/>
                      <a:pt x="2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6"/>
              <p:cNvSpPr/>
              <p:nvPr/>
            </p:nvSpPr>
            <p:spPr>
              <a:xfrm>
                <a:off x="3915022" y="3429932"/>
                <a:ext cx="50821" cy="28973"/>
              </a:xfrm>
              <a:custGeom>
                <a:avLst/>
                <a:gdLst/>
                <a:ahLst/>
                <a:cxnLst/>
                <a:rect l="l" t="t" r="r" b="b"/>
                <a:pathLst>
                  <a:path w="3103" h="1769" extrusionOk="0">
                    <a:moveTo>
                      <a:pt x="901" y="1"/>
                    </a:moveTo>
                    <a:cubicBezTo>
                      <a:pt x="401" y="1"/>
                      <a:pt x="0" y="401"/>
                      <a:pt x="0" y="901"/>
                    </a:cubicBezTo>
                    <a:cubicBezTo>
                      <a:pt x="0" y="1402"/>
                      <a:pt x="401" y="1768"/>
                      <a:pt x="901" y="1768"/>
                    </a:cubicBezTo>
                    <a:lnTo>
                      <a:pt x="2235" y="1768"/>
                    </a:lnTo>
                    <a:cubicBezTo>
                      <a:pt x="2736" y="1768"/>
                      <a:pt x="3102" y="1368"/>
                      <a:pt x="3102" y="901"/>
                    </a:cubicBezTo>
                    <a:cubicBezTo>
                      <a:pt x="3102" y="401"/>
                      <a:pt x="2702" y="1"/>
                      <a:pt x="2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6"/>
              <p:cNvSpPr/>
              <p:nvPr/>
            </p:nvSpPr>
            <p:spPr>
              <a:xfrm>
                <a:off x="3725990" y="3482374"/>
                <a:ext cx="133318" cy="28973"/>
              </a:xfrm>
              <a:custGeom>
                <a:avLst/>
                <a:gdLst/>
                <a:ahLst/>
                <a:cxnLst/>
                <a:rect l="l" t="t" r="r" b="b"/>
                <a:pathLst>
                  <a:path w="8140" h="1769" extrusionOk="0">
                    <a:moveTo>
                      <a:pt x="868" y="1"/>
                    </a:moveTo>
                    <a:cubicBezTo>
                      <a:pt x="368" y="1"/>
                      <a:pt x="1" y="401"/>
                      <a:pt x="1" y="901"/>
                    </a:cubicBezTo>
                    <a:cubicBezTo>
                      <a:pt x="1" y="1402"/>
                      <a:pt x="368" y="1769"/>
                      <a:pt x="868" y="1769"/>
                    </a:cubicBezTo>
                    <a:lnTo>
                      <a:pt x="7273" y="1769"/>
                    </a:lnTo>
                    <a:cubicBezTo>
                      <a:pt x="7706" y="1769"/>
                      <a:pt x="8140" y="1402"/>
                      <a:pt x="8140" y="901"/>
                    </a:cubicBezTo>
                    <a:cubicBezTo>
                      <a:pt x="8140" y="401"/>
                      <a:pt x="7773" y="1"/>
                      <a:pt x="7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6"/>
              <p:cNvSpPr/>
              <p:nvPr/>
            </p:nvSpPr>
            <p:spPr>
              <a:xfrm>
                <a:off x="4019905" y="3482374"/>
                <a:ext cx="132778" cy="28973"/>
              </a:xfrm>
              <a:custGeom>
                <a:avLst/>
                <a:gdLst/>
                <a:ahLst/>
                <a:cxnLst/>
                <a:rect l="l" t="t" r="r" b="b"/>
                <a:pathLst>
                  <a:path w="8107" h="1769" extrusionOk="0">
                    <a:moveTo>
                      <a:pt x="868" y="1"/>
                    </a:moveTo>
                    <a:cubicBezTo>
                      <a:pt x="368" y="1"/>
                      <a:pt x="1" y="401"/>
                      <a:pt x="1" y="901"/>
                    </a:cubicBezTo>
                    <a:cubicBezTo>
                      <a:pt x="1" y="1402"/>
                      <a:pt x="368" y="1769"/>
                      <a:pt x="868" y="1769"/>
                    </a:cubicBezTo>
                    <a:lnTo>
                      <a:pt x="7239" y="1769"/>
                    </a:lnTo>
                    <a:cubicBezTo>
                      <a:pt x="7740" y="1769"/>
                      <a:pt x="8107" y="1402"/>
                      <a:pt x="8107" y="901"/>
                    </a:cubicBezTo>
                    <a:cubicBezTo>
                      <a:pt x="8107" y="401"/>
                      <a:pt x="7740" y="1"/>
                      <a:pt x="72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6"/>
              <p:cNvSpPr/>
              <p:nvPr/>
            </p:nvSpPr>
            <p:spPr>
              <a:xfrm>
                <a:off x="4167419" y="3482374"/>
                <a:ext cx="42632" cy="28973"/>
              </a:xfrm>
              <a:custGeom>
                <a:avLst/>
                <a:gdLst/>
                <a:ahLst/>
                <a:cxnLst/>
                <a:rect l="l" t="t" r="r" b="b"/>
                <a:pathLst>
                  <a:path w="2603" h="1769" extrusionOk="0">
                    <a:moveTo>
                      <a:pt x="868" y="1"/>
                    </a:moveTo>
                    <a:cubicBezTo>
                      <a:pt x="367" y="1"/>
                      <a:pt x="0" y="401"/>
                      <a:pt x="0" y="901"/>
                    </a:cubicBezTo>
                    <a:cubicBezTo>
                      <a:pt x="0" y="1402"/>
                      <a:pt x="367" y="1769"/>
                      <a:pt x="868" y="1769"/>
                    </a:cubicBezTo>
                    <a:lnTo>
                      <a:pt x="1735" y="1769"/>
                    </a:lnTo>
                    <a:cubicBezTo>
                      <a:pt x="2202" y="1769"/>
                      <a:pt x="2602" y="1402"/>
                      <a:pt x="2602" y="901"/>
                    </a:cubicBezTo>
                    <a:cubicBezTo>
                      <a:pt x="2602" y="401"/>
                      <a:pt x="2235" y="1"/>
                      <a:pt x="17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6"/>
              <p:cNvSpPr/>
              <p:nvPr/>
            </p:nvSpPr>
            <p:spPr>
              <a:xfrm>
                <a:off x="3873504" y="3482374"/>
                <a:ext cx="59011" cy="28973"/>
              </a:xfrm>
              <a:custGeom>
                <a:avLst/>
                <a:gdLst/>
                <a:ahLst/>
                <a:cxnLst/>
                <a:rect l="l" t="t" r="r" b="b"/>
                <a:pathLst>
                  <a:path w="3603" h="1769" extrusionOk="0">
                    <a:moveTo>
                      <a:pt x="867" y="1"/>
                    </a:moveTo>
                    <a:cubicBezTo>
                      <a:pt x="367" y="1"/>
                      <a:pt x="0" y="401"/>
                      <a:pt x="0" y="901"/>
                    </a:cubicBezTo>
                    <a:cubicBezTo>
                      <a:pt x="0" y="1402"/>
                      <a:pt x="367" y="1769"/>
                      <a:pt x="867" y="1769"/>
                    </a:cubicBezTo>
                    <a:lnTo>
                      <a:pt x="2702" y="1769"/>
                    </a:lnTo>
                    <a:cubicBezTo>
                      <a:pt x="3202" y="1769"/>
                      <a:pt x="3603" y="1402"/>
                      <a:pt x="3603" y="901"/>
                    </a:cubicBezTo>
                    <a:cubicBezTo>
                      <a:pt x="3603" y="401"/>
                      <a:pt x="3202" y="1"/>
                      <a:pt x="27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6"/>
              <p:cNvSpPr/>
              <p:nvPr/>
            </p:nvSpPr>
            <p:spPr>
              <a:xfrm>
                <a:off x="3946696" y="3482374"/>
                <a:ext cx="58486" cy="28973"/>
              </a:xfrm>
              <a:custGeom>
                <a:avLst/>
                <a:gdLst/>
                <a:ahLst/>
                <a:cxnLst/>
                <a:rect l="l" t="t" r="r" b="b"/>
                <a:pathLst>
                  <a:path w="3571" h="1769" extrusionOk="0">
                    <a:moveTo>
                      <a:pt x="868" y="1"/>
                    </a:moveTo>
                    <a:cubicBezTo>
                      <a:pt x="368" y="1"/>
                      <a:pt x="1" y="401"/>
                      <a:pt x="1" y="901"/>
                    </a:cubicBezTo>
                    <a:cubicBezTo>
                      <a:pt x="1" y="1402"/>
                      <a:pt x="368" y="1769"/>
                      <a:pt x="868" y="1769"/>
                    </a:cubicBezTo>
                    <a:lnTo>
                      <a:pt x="2703" y="1769"/>
                    </a:lnTo>
                    <a:cubicBezTo>
                      <a:pt x="3203" y="1769"/>
                      <a:pt x="3570" y="1402"/>
                      <a:pt x="3570" y="901"/>
                    </a:cubicBezTo>
                    <a:cubicBezTo>
                      <a:pt x="3570" y="401"/>
                      <a:pt x="3203" y="1"/>
                      <a:pt x="27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6"/>
              <p:cNvSpPr/>
              <p:nvPr/>
            </p:nvSpPr>
            <p:spPr>
              <a:xfrm>
                <a:off x="3725990" y="3587274"/>
                <a:ext cx="163372" cy="28416"/>
              </a:xfrm>
              <a:custGeom>
                <a:avLst/>
                <a:gdLst/>
                <a:ahLst/>
                <a:cxnLst/>
                <a:rect l="l" t="t" r="r" b="b"/>
                <a:pathLst>
                  <a:path w="9975" h="1735" extrusionOk="0">
                    <a:moveTo>
                      <a:pt x="868" y="0"/>
                    </a:moveTo>
                    <a:cubicBezTo>
                      <a:pt x="368" y="0"/>
                      <a:pt x="1" y="367"/>
                      <a:pt x="1" y="868"/>
                    </a:cubicBezTo>
                    <a:cubicBezTo>
                      <a:pt x="1" y="1368"/>
                      <a:pt x="368" y="1735"/>
                      <a:pt x="868" y="1735"/>
                    </a:cubicBezTo>
                    <a:lnTo>
                      <a:pt x="9107" y="1735"/>
                    </a:lnTo>
                    <a:cubicBezTo>
                      <a:pt x="9608" y="1735"/>
                      <a:pt x="9974" y="1368"/>
                      <a:pt x="9974" y="868"/>
                    </a:cubicBezTo>
                    <a:cubicBezTo>
                      <a:pt x="9974" y="367"/>
                      <a:pt x="9608" y="0"/>
                      <a:pt x="9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6"/>
              <p:cNvSpPr/>
              <p:nvPr/>
            </p:nvSpPr>
            <p:spPr>
              <a:xfrm>
                <a:off x="4136269" y="3587274"/>
                <a:ext cx="33903" cy="28416"/>
              </a:xfrm>
              <a:custGeom>
                <a:avLst/>
                <a:gdLst/>
                <a:ahLst/>
                <a:cxnLst/>
                <a:rect l="l" t="t" r="r" b="b"/>
                <a:pathLst>
                  <a:path w="2070" h="1735" extrusionOk="0">
                    <a:moveTo>
                      <a:pt x="902" y="0"/>
                    </a:moveTo>
                    <a:cubicBezTo>
                      <a:pt x="401" y="0"/>
                      <a:pt x="1" y="367"/>
                      <a:pt x="1" y="868"/>
                    </a:cubicBezTo>
                    <a:cubicBezTo>
                      <a:pt x="1" y="1368"/>
                      <a:pt x="401" y="1735"/>
                      <a:pt x="902" y="1735"/>
                    </a:cubicBezTo>
                    <a:lnTo>
                      <a:pt x="1168" y="1735"/>
                    </a:lnTo>
                    <a:cubicBezTo>
                      <a:pt x="1635" y="1735"/>
                      <a:pt x="2069" y="1368"/>
                      <a:pt x="2069" y="868"/>
                    </a:cubicBezTo>
                    <a:cubicBezTo>
                      <a:pt x="2069" y="367"/>
                      <a:pt x="1669" y="0"/>
                      <a:pt x="1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6"/>
              <p:cNvSpPr/>
              <p:nvPr/>
            </p:nvSpPr>
            <p:spPr>
              <a:xfrm>
                <a:off x="3982219" y="3115806"/>
                <a:ext cx="101626" cy="28973"/>
              </a:xfrm>
              <a:custGeom>
                <a:avLst/>
                <a:gdLst/>
                <a:ahLst/>
                <a:cxnLst/>
                <a:rect l="l" t="t" r="r" b="b"/>
                <a:pathLst>
                  <a:path w="6205" h="1769" extrusionOk="0">
                    <a:moveTo>
                      <a:pt x="867" y="0"/>
                    </a:moveTo>
                    <a:cubicBezTo>
                      <a:pt x="367" y="0"/>
                      <a:pt x="0" y="400"/>
                      <a:pt x="0" y="901"/>
                    </a:cubicBezTo>
                    <a:cubicBezTo>
                      <a:pt x="0" y="1401"/>
                      <a:pt x="367" y="1768"/>
                      <a:pt x="867" y="1768"/>
                    </a:cubicBezTo>
                    <a:lnTo>
                      <a:pt x="5337" y="1768"/>
                    </a:lnTo>
                    <a:cubicBezTo>
                      <a:pt x="5804" y="1768"/>
                      <a:pt x="6205" y="1401"/>
                      <a:pt x="6205" y="901"/>
                    </a:cubicBezTo>
                    <a:cubicBezTo>
                      <a:pt x="6205" y="400"/>
                      <a:pt x="5838" y="0"/>
                      <a:pt x="53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6"/>
              <p:cNvSpPr/>
              <p:nvPr/>
            </p:nvSpPr>
            <p:spPr>
              <a:xfrm>
                <a:off x="4088200" y="3220689"/>
                <a:ext cx="42075" cy="28432"/>
              </a:xfrm>
              <a:custGeom>
                <a:avLst/>
                <a:gdLst/>
                <a:ahLst/>
                <a:cxnLst/>
                <a:rect l="l" t="t" r="r" b="b"/>
                <a:pathLst>
                  <a:path w="2569" h="1736" extrusionOk="0">
                    <a:moveTo>
                      <a:pt x="868" y="1"/>
                    </a:moveTo>
                    <a:cubicBezTo>
                      <a:pt x="367" y="1"/>
                      <a:pt x="0" y="368"/>
                      <a:pt x="0" y="868"/>
                    </a:cubicBezTo>
                    <a:cubicBezTo>
                      <a:pt x="0" y="1368"/>
                      <a:pt x="367" y="1735"/>
                      <a:pt x="868" y="1735"/>
                    </a:cubicBezTo>
                    <a:lnTo>
                      <a:pt x="1702" y="1735"/>
                    </a:lnTo>
                    <a:cubicBezTo>
                      <a:pt x="2202" y="1735"/>
                      <a:pt x="2569" y="1368"/>
                      <a:pt x="2569" y="868"/>
                    </a:cubicBezTo>
                    <a:cubicBezTo>
                      <a:pt x="2569" y="368"/>
                      <a:pt x="2202" y="1"/>
                      <a:pt x="17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6"/>
              <p:cNvSpPr/>
              <p:nvPr/>
            </p:nvSpPr>
            <p:spPr>
              <a:xfrm>
                <a:off x="4148847" y="3220689"/>
                <a:ext cx="42075" cy="28432"/>
              </a:xfrm>
              <a:custGeom>
                <a:avLst/>
                <a:gdLst/>
                <a:ahLst/>
                <a:cxnLst/>
                <a:rect l="l" t="t" r="r" b="b"/>
                <a:pathLst>
                  <a:path w="2569" h="1736" extrusionOk="0">
                    <a:moveTo>
                      <a:pt x="867" y="1"/>
                    </a:moveTo>
                    <a:cubicBezTo>
                      <a:pt x="367" y="1"/>
                      <a:pt x="0" y="368"/>
                      <a:pt x="0" y="868"/>
                    </a:cubicBezTo>
                    <a:cubicBezTo>
                      <a:pt x="0" y="1368"/>
                      <a:pt x="367" y="1735"/>
                      <a:pt x="867" y="1735"/>
                    </a:cubicBezTo>
                    <a:lnTo>
                      <a:pt x="1701" y="1735"/>
                    </a:lnTo>
                    <a:cubicBezTo>
                      <a:pt x="2168" y="1735"/>
                      <a:pt x="2569" y="1368"/>
                      <a:pt x="2569" y="868"/>
                    </a:cubicBezTo>
                    <a:cubicBezTo>
                      <a:pt x="2569" y="368"/>
                      <a:pt x="2202" y="1"/>
                      <a:pt x="17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6"/>
              <p:cNvSpPr/>
              <p:nvPr/>
            </p:nvSpPr>
            <p:spPr>
              <a:xfrm>
                <a:off x="4208937" y="3220689"/>
                <a:ext cx="42075" cy="28432"/>
              </a:xfrm>
              <a:custGeom>
                <a:avLst/>
                <a:gdLst/>
                <a:ahLst/>
                <a:cxnLst/>
                <a:rect l="l" t="t" r="r" b="b"/>
                <a:pathLst>
                  <a:path w="2569" h="1736" extrusionOk="0">
                    <a:moveTo>
                      <a:pt x="868" y="1"/>
                    </a:moveTo>
                    <a:cubicBezTo>
                      <a:pt x="367" y="1"/>
                      <a:pt x="0" y="368"/>
                      <a:pt x="0" y="868"/>
                    </a:cubicBezTo>
                    <a:cubicBezTo>
                      <a:pt x="0" y="1368"/>
                      <a:pt x="367" y="1735"/>
                      <a:pt x="868" y="1735"/>
                    </a:cubicBezTo>
                    <a:lnTo>
                      <a:pt x="1702" y="1735"/>
                    </a:lnTo>
                    <a:cubicBezTo>
                      <a:pt x="2202" y="1735"/>
                      <a:pt x="2569" y="1368"/>
                      <a:pt x="2569" y="868"/>
                    </a:cubicBezTo>
                    <a:cubicBezTo>
                      <a:pt x="2569" y="368"/>
                      <a:pt x="2202" y="1"/>
                      <a:pt x="17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6"/>
              <p:cNvSpPr/>
              <p:nvPr/>
            </p:nvSpPr>
            <p:spPr>
              <a:xfrm>
                <a:off x="3968004" y="3377491"/>
                <a:ext cx="96173" cy="28973"/>
              </a:xfrm>
              <a:custGeom>
                <a:avLst/>
                <a:gdLst/>
                <a:ahLst/>
                <a:cxnLst/>
                <a:rect l="l" t="t" r="r" b="b"/>
                <a:pathLst>
                  <a:path w="5872" h="1769" extrusionOk="0">
                    <a:moveTo>
                      <a:pt x="868" y="0"/>
                    </a:moveTo>
                    <a:cubicBezTo>
                      <a:pt x="368" y="0"/>
                      <a:pt x="1" y="367"/>
                      <a:pt x="1" y="868"/>
                    </a:cubicBezTo>
                    <a:cubicBezTo>
                      <a:pt x="1" y="1368"/>
                      <a:pt x="368" y="1768"/>
                      <a:pt x="868" y="1768"/>
                    </a:cubicBezTo>
                    <a:lnTo>
                      <a:pt x="5004" y="1768"/>
                    </a:lnTo>
                    <a:cubicBezTo>
                      <a:pt x="5438" y="1768"/>
                      <a:pt x="5872" y="1368"/>
                      <a:pt x="5872" y="868"/>
                    </a:cubicBezTo>
                    <a:cubicBezTo>
                      <a:pt x="5872" y="367"/>
                      <a:pt x="5505" y="0"/>
                      <a:pt x="50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6"/>
              <p:cNvSpPr/>
              <p:nvPr/>
            </p:nvSpPr>
            <p:spPr>
              <a:xfrm>
                <a:off x="4087103" y="3377491"/>
                <a:ext cx="96713" cy="28973"/>
              </a:xfrm>
              <a:custGeom>
                <a:avLst/>
                <a:gdLst/>
                <a:ahLst/>
                <a:cxnLst/>
                <a:rect l="l" t="t" r="r" b="b"/>
                <a:pathLst>
                  <a:path w="5905" h="1769" extrusionOk="0">
                    <a:moveTo>
                      <a:pt x="901" y="0"/>
                    </a:moveTo>
                    <a:cubicBezTo>
                      <a:pt x="401" y="0"/>
                      <a:pt x="1" y="367"/>
                      <a:pt x="1" y="868"/>
                    </a:cubicBezTo>
                    <a:cubicBezTo>
                      <a:pt x="1" y="1368"/>
                      <a:pt x="401" y="1768"/>
                      <a:pt x="901" y="1768"/>
                    </a:cubicBezTo>
                    <a:lnTo>
                      <a:pt x="5004" y="1768"/>
                    </a:lnTo>
                    <a:cubicBezTo>
                      <a:pt x="5471" y="1768"/>
                      <a:pt x="5838" y="1368"/>
                      <a:pt x="5905" y="868"/>
                    </a:cubicBezTo>
                    <a:cubicBezTo>
                      <a:pt x="5905" y="367"/>
                      <a:pt x="5505" y="0"/>
                      <a:pt x="50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6"/>
              <p:cNvSpPr/>
              <p:nvPr/>
            </p:nvSpPr>
            <p:spPr>
              <a:xfrm>
                <a:off x="4021542" y="3587274"/>
                <a:ext cx="103821" cy="28416"/>
              </a:xfrm>
              <a:custGeom>
                <a:avLst/>
                <a:gdLst/>
                <a:ahLst/>
                <a:cxnLst/>
                <a:rect l="l" t="t" r="r" b="b"/>
                <a:pathLst>
                  <a:path w="6339" h="1735" extrusionOk="0">
                    <a:moveTo>
                      <a:pt x="902" y="0"/>
                    </a:moveTo>
                    <a:cubicBezTo>
                      <a:pt x="401" y="0"/>
                      <a:pt x="1" y="367"/>
                      <a:pt x="1" y="868"/>
                    </a:cubicBezTo>
                    <a:cubicBezTo>
                      <a:pt x="1" y="1368"/>
                      <a:pt x="401" y="1735"/>
                      <a:pt x="902" y="1735"/>
                    </a:cubicBezTo>
                    <a:lnTo>
                      <a:pt x="5471" y="1735"/>
                    </a:lnTo>
                    <a:cubicBezTo>
                      <a:pt x="5938" y="1735"/>
                      <a:pt x="6339" y="1368"/>
                      <a:pt x="6339" y="868"/>
                    </a:cubicBezTo>
                    <a:cubicBezTo>
                      <a:pt x="6339" y="367"/>
                      <a:pt x="5972" y="0"/>
                      <a:pt x="54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6"/>
              <p:cNvSpPr/>
              <p:nvPr/>
            </p:nvSpPr>
            <p:spPr>
              <a:xfrm>
                <a:off x="3907914" y="3587274"/>
                <a:ext cx="45367" cy="28416"/>
              </a:xfrm>
              <a:custGeom>
                <a:avLst/>
                <a:gdLst/>
                <a:ahLst/>
                <a:cxnLst/>
                <a:rect l="l" t="t" r="r" b="b"/>
                <a:pathLst>
                  <a:path w="2770" h="1735" extrusionOk="0">
                    <a:moveTo>
                      <a:pt x="868" y="0"/>
                    </a:moveTo>
                    <a:cubicBezTo>
                      <a:pt x="368" y="0"/>
                      <a:pt x="1" y="367"/>
                      <a:pt x="1" y="868"/>
                    </a:cubicBezTo>
                    <a:cubicBezTo>
                      <a:pt x="1" y="1368"/>
                      <a:pt x="368" y="1735"/>
                      <a:pt x="868" y="1735"/>
                    </a:cubicBezTo>
                    <a:lnTo>
                      <a:pt x="1902" y="1735"/>
                    </a:lnTo>
                    <a:cubicBezTo>
                      <a:pt x="2402" y="1735"/>
                      <a:pt x="2769" y="1368"/>
                      <a:pt x="2769" y="868"/>
                    </a:cubicBezTo>
                    <a:cubicBezTo>
                      <a:pt x="2769" y="367"/>
                      <a:pt x="2402" y="0"/>
                      <a:pt x="19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6"/>
              <p:cNvSpPr/>
              <p:nvPr/>
            </p:nvSpPr>
            <p:spPr>
              <a:xfrm>
                <a:off x="3964188" y="3587274"/>
                <a:ext cx="45908" cy="28416"/>
              </a:xfrm>
              <a:custGeom>
                <a:avLst/>
                <a:gdLst/>
                <a:ahLst/>
                <a:cxnLst/>
                <a:rect l="l" t="t" r="r" b="b"/>
                <a:pathLst>
                  <a:path w="2803" h="1735" extrusionOk="0">
                    <a:moveTo>
                      <a:pt x="901" y="0"/>
                    </a:moveTo>
                    <a:cubicBezTo>
                      <a:pt x="401" y="0"/>
                      <a:pt x="0" y="367"/>
                      <a:pt x="0" y="868"/>
                    </a:cubicBezTo>
                    <a:cubicBezTo>
                      <a:pt x="0" y="1368"/>
                      <a:pt x="401" y="1735"/>
                      <a:pt x="901" y="1735"/>
                    </a:cubicBezTo>
                    <a:lnTo>
                      <a:pt x="1935" y="1735"/>
                    </a:lnTo>
                    <a:cubicBezTo>
                      <a:pt x="2435" y="1735"/>
                      <a:pt x="2802" y="1368"/>
                      <a:pt x="2802" y="868"/>
                    </a:cubicBezTo>
                    <a:cubicBezTo>
                      <a:pt x="2802" y="367"/>
                      <a:pt x="2435" y="0"/>
                      <a:pt x="19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6"/>
              <p:cNvSpPr/>
              <p:nvPr/>
            </p:nvSpPr>
            <p:spPr>
              <a:xfrm>
                <a:off x="3725990" y="3639716"/>
                <a:ext cx="163372" cy="28973"/>
              </a:xfrm>
              <a:custGeom>
                <a:avLst/>
                <a:gdLst/>
                <a:ahLst/>
                <a:cxnLst/>
                <a:rect l="l" t="t" r="r" b="b"/>
                <a:pathLst>
                  <a:path w="9975" h="1769" extrusionOk="0">
                    <a:moveTo>
                      <a:pt x="868" y="1"/>
                    </a:moveTo>
                    <a:cubicBezTo>
                      <a:pt x="368" y="1"/>
                      <a:pt x="1" y="368"/>
                      <a:pt x="1" y="868"/>
                    </a:cubicBezTo>
                    <a:cubicBezTo>
                      <a:pt x="1" y="1368"/>
                      <a:pt x="368" y="1769"/>
                      <a:pt x="868" y="1769"/>
                    </a:cubicBezTo>
                    <a:lnTo>
                      <a:pt x="9107" y="1769"/>
                    </a:lnTo>
                    <a:cubicBezTo>
                      <a:pt x="9608" y="1769"/>
                      <a:pt x="9974" y="1368"/>
                      <a:pt x="9974" y="868"/>
                    </a:cubicBezTo>
                    <a:cubicBezTo>
                      <a:pt x="9974" y="368"/>
                      <a:pt x="9608" y="1"/>
                      <a:pt x="9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6"/>
              <p:cNvSpPr/>
              <p:nvPr/>
            </p:nvSpPr>
            <p:spPr>
              <a:xfrm>
                <a:off x="4088200" y="3639716"/>
                <a:ext cx="162815" cy="28973"/>
              </a:xfrm>
              <a:custGeom>
                <a:avLst/>
                <a:gdLst/>
                <a:ahLst/>
                <a:cxnLst/>
                <a:rect l="l" t="t" r="r" b="b"/>
                <a:pathLst>
                  <a:path w="9941" h="1769" extrusionOk="0">
                    <a:moveTo>
                      <a:pt x="868" y="1"/>
                    </a:moveTo>
                    <a:cubicBezTo>
                      <a:pt x="367" y="1"/>
                      <a:pt x="0" y="368"/>
                      <a:pt x="0" y="868"/>
                    </a:cubicBezTo>
                    <a:cubicBezTo>
                      <a:pt x="0" y="1368"/>
                      <a:pt x="367" y="1769"/>
                      <a:pt x="868" y="1769"/>
                    </a:cubicBezTo>
                    <a:lnTo>
                      <a:pt x="9074" y="1769"/>
                    </a:lnTo>
                    <a:cubicBezTo>
                      <a:pt x="9574" y="1769"/>
                      <a:pt x="9941" y="1368"/>
                      <a:pt x="9941" y="868"/>
                    </a:cubicBezTo>
                    <a:cubicBezTo>
                      <a:pt x="9941" y="368"/>
                      <a:pt x="9574" y="1"/>
                      <a:pt x="90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6"/>
              <p:cNvSpPr/>
              <p:nvPr/>
            </p:nvSpPr>
            <p:spPr>
              <a:xfrm>
                <a:off x="4268486" y="3639716"/>
                <a:ext cx="53000" cy="28973"/>
              </a:xfrm>
              <a:custGeom>
                <a:avLst/>
                <a:gdLst/>
                <a:ahLst/>
                <a:cxnLst/>
                <a:rect l="l" t="t" r="r" b="b"/>
                <a:pathLst>
                  <a:path w="3236" h="1769" extrusionOk="0">
                    <a:moveTo>
                      <a:pt x="868" y="1"/>
                    </a:moveTo>
                    <a:cubicBezTo>
                      <a:pt x="367" y="1"/>
                      <a:pt x="0" y="368"/>
                      <a:pt x="0" y="868"/>
                    </a:cubicBezTo>
                    <a:cubicBezTo>
                      <a:pt x="0" y="1368"/>
                      <a:pt x="367" y="1769"/>
                      <a:pt x="868" y="1769"/>
                    </a:cubicBezTo>
                    <a:lnTo>
                      <a:pt x="2369" y="1769"/>
                    </a:lnTo>
                    <a:cubicBezTo>
                      <a:pt x="2869" y="1769"/>
                      <a:pt x="3236" y="1368"/>
                      <a:pt x="3236" y="868"/>
                    </a:cubicBezTo>
                    <a:cubicBezTo>
                      <a:pt x="3236" y="368"/>
                      <a:pt x="2869" y="1"/>
                      <a:pt x="23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6"/>
              <p:cNvSpPr/>
              <p:nvPr/>
            </p:nvSpPr>
            <p:spPr>
              <a:xfrm>
                <a:off x="3907914" y="3639716"/>
                <a:ext cx="72129" cy="28973"/>
              </a:xfrm>
              <a:custGeom>
                <a:avLst/>
                <a:gdLst/>
                <a:ahLst/>
                <a:cxnLst/>
                <a:rect l="l" t="t" r="r" b="b"/>
                <a:pathLst>
                  <a:path w="4404" h="1769" extrusionOk="0">
                    <a:moveTo>
                      <a:pt x="868" y="1"/>
                    </a:moveTo>
                    <a:cubicBezTo>
                      <a:pt x="368" y="1"/>
                      <a:pt x="1" y="368"/>
                      <a:pt x="1" y="868"/>
                    </a:cubicBezTo>
                    <a:cubicBezTo>
                      <a:pt x="1" y="1368"/>
                      <a:pt x="368" y="1769"/>
                      <a:pt x="868" y="1769"/>
                    </a:cubicBezTo>
                    <a:lnTo>
                      <a:pt x="3536" y="1769"/>
                    </a:lnTo>
                    <a:cubicBezTo>
                      <a:pt x="4003" y="1769"/>
                      <a:pt x="4404" y="1368"/>
                      <a:pt x="4404" y="868"/>
                    </a:cubicBezTo>
                    <a:cubicBezTo>
                      <a:pt x="4404" y="368"/>
                      <a:pt x="4037" y="1"/>
                      <a:pt x="3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6"/>
              <p:cNvSpPr/>
              <p:nvPr/>
            </p:nvSpPr>
            <p:spPr>
              <a:xfrm>
                <a:off x="3996959" y="3639716"/>
                <a:ext cx="72686" cy="28973"/>
              </a:xfrm>
              <a:custGeom>
                <a:avLst/>
                <a:gdLst/>
                <a:ahLst/>
                <a:cxnLst/>
                <a:rect l="l" t="t" r="r" b="b"/>
                <a:pathLst>
                  <a:path w="4438" h="1769" extrusionOk="0">
                    <a:moveTo>
                      <a:pt x="901" y="1"/>
                    </a:moveTo>
                    <a:cubicBezTo>
                      <a:pt x="401" y="1"/>
                      <a:pt x="1" y="368"/>
                      <a:pt x="1" y="868"/>
                    </a:cubicBezTo>
                    <a:cubicBezTo>
                      <a:pt x="1" y="1368"/>
                      <a:pt x="401" y="1769"/>
                      <a:pt x="901" y="1769"/>
                    </a:cubicBezTo>
                    <a:lnTo>
                      <a:pt x="3570" y="1769"/>
                    </a:lnTo>
                    <a:cubicBezTo>
                      <a:pt x="4070" y="1769"/>
                      <a:pt x="4437" y="1368"/>
                      <a:pt x="4437" y="868"/>
                    </a:cubicBezTo>
                    <a:cubicBezTo>
                      <a:pt x="4437" y="368"/>
                      <a:pt x="4070" y="1"/>
                      <a:pt x="3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5" name="Google Shape;1645;p66"/>
              <p:cNvGrpSpPr/>
              <p:nvPr/>
            </p:nvGrpSpPr>
            <p:grpSpPr>
              <a:xfrm>
                <a:off x="3661115" y="3057345"/>
                <a:ext cx="1202723" cy="738625"/>
                <a:chOff x="3667253" y="3048608"/>
                <a:chExt cx="1202723" cy="738625"/>
              </a:xfrm>
            </p:grpSpPr>
            <p:sp>
              <p:nvSpPr>
                <p:cNvPr id="1646" name="Google Shape;1646;p66"/>
                <p:cNvSpPr/>
                <p:nvPr/>
              </p:nvSpPr>
              <p:spPr>
                <a:xfrm>
                  <a:off x="3667253" y="3049158"/>
                  <a:ext cx="622804" cy="623344"/>
                </a:xfrm>
                <a:custGeom>
                  <a:avLst/>
                  <a:gdLst/>
                  <a:ahLst/>
                  <a:cxnLst/>
                  <a:rect l="l" t="t" r="r" b="b"/>
                  <a:pathLst>
                    <a:path w="38028" h="38061" extrusionOk="0">
                      <a:moveTo>
                        <a:pt x="27120" y="0"/>
                      </a:moveTo>
                      <a:lnTo>
                        <a:pt x="1" y="27086"/>
                      </a:lnTo>
                      <a:lnTo>
                        <a:pt x="1" y="38061"/>
                      </a:lnTo>
                      <a:lnTo>
                        <a:pt x="38028" y="0"/>
                      </a:lnTo>
                      <a:close/>
                    </a:path>
                  </a:pathLst>
                </a:custGeom>
                <a:solidFill>
                  <a:srgbClr val="E7E7E7">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6"/>
                <p:cNvSpPr/>
                <p:nvPr/>
              </p:nvSpPr>
              <p:spPr>
                <a:xfrm>
                  <a:off x="3791550" y="3048608"/>
                  <a:ext cx="1078426" cy="738625"/>
                </a:xfrm>
                <a:custGeom>
                  <a:avLst/>
                  <a:gdLst/>
                  <a:ahLst/>
                  <a:cxnLst/>
                  <a:rect l="l" t="t" r="r" b="b"/>
                  <a:pathLst>
                    <a:path w="65848" h="45100" extrusionOk="0">
                      <a:moveTo>
                        <a:pt x="45133" y="0"/>
                      </a:moveTo>
                      <a:lnTo>
                        <a:pt x="1" y="45099"/>
                      </a:lnTo>
                      <a:lnTo>
                        <a:pt x="20715" y="45099"/>
                      </a:lnTo>
                      <a:lnTo>
                        <a:pt x="65848" y="0"/>
                      </a:lnTo>
                      <a:close/>
                    </a:path>
                  </a:pathLst>
                </a:custGeom>
                <a:solidFill>
                  <a:srgbClr val="E7E7E7">
                    <a:alpha val="31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8" name="Google Shape;1648;p66"/>
            <p:cNvGrpSpPr/>
            <p:nvPr/>
          </p:nvGrpSpPr>
          <p:grpSpPr>
            <a:xfrm>
              <a:off x="5449375" y="3859897"/>
              <a:ext cx="577607" cy="699066"/>
              <a:chOff x="5015295" y="3775209"/>
              <a:chExt cx="428873" cy="519018"/>
            </a:xfrm>
          </p:grpSpPr>
          <p:sp>
            <p:nvSpPr>
              <p:cNvPr id="1649" name="Google Shape;1649;p66"/>
              <p:cNvSpPr/>
              <p:nvPr/>
            </p:nvSpPr>
            <p:spPr>
              <a:xfrm>
                <a:off x="5166085" y="3775750"/>
                <a:ext cx="63924" cy="286847"/>
              </a:xfrm>
              <a:custGeom>
                <a:avLst/>
                <a:gdLst/>
                <a:ahLst/>
                <a:cxnLst/>
                <a:rect l="l" t="t" r="r" b="b"/>
                <a:pathLst>
                  <a:path w="3903" h="17514" extrusionOk="0">
                    <a:moveTo>
                      <a:pt x="3903" y="0"/>
                    </a:moveTo>
                    <a:cubicBezTo>
                      <a:pt x="3876" y="0"/>
                      <a:pt x="0" y="4721"/>
                      <a:pt x="0" y="9541"/>
                    </a:cubicBezTo>
                    <a:cubicBezTo>
                      <a:pt x="0" y="14378"/>
                      <a:pt x="1768" y="17513"/>
                      <a:pt x="3903" y="17513"/>
                    </a:cubicBezTo>
                    <a:lnTo>
                      <a:pt x="3903" y="1"/>
                    </a:lnTo>
                    <a:cubicBezTo>
                      <a:pt x="3903" y="1"/>
                      <a:pt x="3903" y="0"/>
                      <a:pt x="3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6"/>
              <p:cNvSpPr/>
              <p:nvPr/>
            </p:nvSpPr>
            <p:spPr>
              <a:xfrm>
                <a:off x="5229991" y="3775209"/>
                <a:ext cx="63400" cy="286831"/>
              </a:xfrm>
              <a:custGeom>
                <a:avLst/>
                <a:gdLst/>
                <a:ahLst/>
                <a:cxnLst/>
                <a:rect l="l" t="t" r="r" b="b"/>
                <a:pathLst>
                  <a:path w="3871" h="17513" extrusionOk="0">
                    <a:moveTo>
                      <a:pt x="1" y="0"/>
                    </a:moveTo>
                    <a:lnTo>
                      <a:pt x="1" y="17513"/>
                    </a:lnTo>
                    <a:cubicBezTo>
                      <a:pt x="2102" y="17513"/>
                      <a:pt x="3870" y="14377"/>
                      <a:pt x="3870" y="9540"/>
                    </a:cubicBezTo>
                    <a:cubicBezTo>
                      <a:pt x="3870" y="4737"/>
                      <a:pt x="1"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6"/>
              <p:cNvSpPr/>
              <p:nvPr/>
            </p:nvSpPr>
            <p:spPr>
              <a:xfrm>
                <a:off x="5216332" y="3863158"/>
                <a:ext cx="227837" cy="202712"/>
              </a:xfrm>
              <a:custGeom>
                <a:avLst/>
                <a:gdLst/>
                <a:ahLst/>
                <a:cxnLst/>
                <a:rect l="l" t="t" r="r" b="b"/>
                <a:pathLst>
                  <a:path w="13911" h="12377" extrusionOk="0">
                    <a:moveTo>
                      <a:pt x="13911" y="1"/>
                    </a:moveTo>
                    <a:lnTo>
                      <a:pt x="13911" y="1"/>
                    </a:lnTo>
                    <a:cubicBezTo>
                      <a:pt x="13910" y="1"/>
                      <a:pt x="7840" y="568"/>
                      <a:pt x="4404" y="4004"/>
                    </a:cubicBezTo>
                    <a:cubicBezTo>
                      <a:pt x="1002" y="7406"/>
                      <a:pt x="1" y="10842"/>
                      <a:pt x="1535" y="12376"/>
                    </a:cubicBezTo>
                    <a:lnTo>
                      <a:pt x="139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6"/>
              <p:cNvSpPr/>
              <p:nvPr/>
            </p:nvSpPr>
            <p:spPr>
              <a:xfrm>
                <a:off x="5241472" y="3863158"/>
                <a:ext cx="202696" cy="213931"/>
              </a:xfrm>
              <a:custGeom>
                <a:avLst/>
                <a:gdLst/>
                <a:ahLst/>
                <a:cxnLst/>
                <a:rect l="l" t="t" r="r" b="b"/>
                <a:pathLst>
                  <a:path w="12376" h="13062" extrusionOk="0">
                    <a:moveTo>
                      <a:pt x="12376" y="1"/>
                    </a:moveTo>
                    <a:lnTo>
                      <a:pt x="0" y="12376"/>
                    </a:lnTo>
                    <a:cubicBezTo>
                      <a:pt x="458" y="12834"/>
                      <a:pt x="1098" y="13062"/>
                      <a:pt x="1863" y="13062"/>
                    </a:cubicBezTo>
                    <a:cubicBezTo>
                      <a:pt x="3609" y="13062"/>
                      <a:pt x="6007" y="11873"/>
                      <a:pt x="8373" y="9508"/>
                    </a:cubicBezTo>
                    <a:cubicBezTo>
                      <a:pt x="11809" y="6072"/>
                      <a:pt x="12376" y="1"/>
                      <a:pt x="123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6"/>
              <p:cNvSpPr/>
              <p:nvPr/>
            </p:nvSpPr>
            <p:spPr>
              <a:xfrm>
                <a:off x="5015295" y="3863158"/>
                <a:ext cx="228377" cy="202712"/>
              </a:xfrm>
              <a:custGeom>
                <a:avLst/>
                <a:gdLst/>
                <a:ahLst/>
                <a:cxnLst/>
                <a:rect l="l" t="t" r="r" b="b"/>
                <a:pathLst>
                  <a:path w="13944" h="12377" extrusionOk="0">
                    <a:moveTo>
                      <a:pt x="1" y="1"/>
                    </a:moveTo>
                    <a:lnTo>
                      <a:pt x="12376" y="12376"/>
                    </a:lnTo>
                    <a:cubicBezTo>
                      <a:pt x="13944" y="10842"/>
                      <a:pt x="12943" y="7406"/>
                      <a:pt x="9507" y="4004"/>
                    </a:cubicBezTo>
                    <a:cubicBezTo>
                      <a:pt x="6105" y="568"/>
                      <a:pt x="34"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6"/>
              <p:cNvSpPr/>
              <p:nvPr/>
            </p:nvSpPr>
            <p:spPr>
              <a:xfrm>
                <a:off x="5015836" y="3863158"/>
                <a:ext cx="203253" cy="213931"/>
              </a:xfrm>
              <a:custGeom>
                <a:avLst/>
                <a:gdLst/>
                <a:ahLst/>
                <a:cxnLst/>
                <a:rect l="l" t="t" r="r" b="b"/>
                <a:pathLst>
                  <a:path w="12410" h="13062" extrusionOk="0">
                    <a:moveTo>
                      <a:pt x="1" y="1"/>
                    </a:moveTo>
                    <a:cubicBezTo>
                      <a:pt x="1" y="1"/>
                      <a:pt x="601" y="6072"/>
                      <a:pt x="4004" y="9508"/>
                    </a:cubicBezTo>
                    <a:cubicBezTo>
                      <a:pt x="6393" y="11873"/>
                      <a:pt x="8798" y="13062"/>
                      <a:pt x="10546" y="13062"/>
                    </a:cubicBezTo>
                    <a:cubicBezTo>
                      <a:pt x="11312" y="13062"/>
                      <a:pt x="11952" y="12834"/>
                      <a:pt x="12410" y="12376"/>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6"/>
              <p:cNvSpPr/>
              <p:nvPr/>
            </p:nvSpPr>
            <p:spPr>
              <a:xfrm>
                <a:off x="5229991" y="4045640"/>
                <a:ext cx="132778" cy="247490"/>
              </a:xfrm>
              <a:custGeom>
                <a:avLst/>
                <a:gdLst/>
                <a:ahLst/>
                <a:cxnLst/>
                <a:rect l="l" t="t" r="r" b="b"/>
                <a:pathLst>
                  <a:path w="8107" h="15111" extrusionOk="0">
                    <a:moveTo>
                      <a:pt x="1" y="0"/>
                    </a:moveTo>
                    <a:lnTo>
                      <a:pt x="1" y="33"/>
                    </a:lnTo>
                    <a:lnTo>
                      <a:pt x="1" y="15111"/>
                    </a:lnTo>
                    <a:lnTo>
                      <a:pt x="7039" y="15111"/>
                    </a:lnTo>
                    <a:cubicBezTo>
                      <a:pt x="7606" y="15111"/>
                      <a:pt x="8107" y="14677"/>
                      <a:pt x="8107" y="14043"/>
                    </a:cubicBezTo>
                    <a:lnTo>
                      <a:pt x="81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6"/>
              <p:cNvSpPr/>
              <p:nvPr/>
            </p:nvSpPr>
            <p:spPr>
              <a:xfrm>
                <a:off x="5096693" y="4046180"/>
                <a:ext cx="133318" cy="248047"/>
              </a:xfrm>
              <a:custGeom>
                <a:avLst/>
                <a:gdLst/>
                <a:ahLst/>
                <a:cxnLst/>
                <a:rect l="l" t="t" r="r" b="b"/>
                <a:pathLst>
                  <a:path w="8140" h="15145" extrusionOk="0">
                    <a:moveTo>
                      <a:pt x="1" y="0"/>
                    </a:moveTo>
                    <a:lnTo>
                      <a:pt x="1" y="14044"/>
                    </a:lnTo>
                    <a:cubicBezTo>
                      <a:pt x="1" y="14644"/>
                      <a:pt x="468" y="15145"/>
                      <a:pt x="1068" y="15145"/>
                    </a:cubicBezTo>
                    <a:lnTo>
                      <a:pt x="8140" y="15145"/>
                    </a:lnTo>
                    <a:lnTo>
                      <a:pt x="81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7" name="Google Shape;1657;p66"/>
            <p:cNvSpPr/>
            <p:nvPr/>
          </p:nvSpPr>
          <p:spPr>
            <a:xfrm>
              <a:off x="4843391" y="3572936"/>
              <a:ext cx="98311" cy="26550"/>
            </a:xfrm>
            <a:custGeom>
              <a:avLst/>
              <a:gdLst/>
              <a:ahLst/>
              <a:cxnLst/>
              <a:rect l="l" t="t" r="r" b="b"/>
              <a:pathLst>
                <a:path w="6306" h="1703" extrusionOk="0">
                  <a:moveTo>
                    <a:pt x="1" y="1"/>
                  </a:moveTo>
                  <a:lnTo>
                    <a:pt x="1" y="1702"/>
                  </a:lnTo>
                  <a:lnTo>
                    <a:pt x="6305" y="1702"/>
                  </a:lnTo>
                  <a:lnTo>
                    <a:pt x="630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6"/>
            <p:cNvSpPr/>
            <p:nvPr/>
          </p:nvSpPr>
          <p:spPr>
            <a:xfrm>
              <a:off x="4745619" y="3572936"/>
              <a:ext cx="97780" cy="26550"/>
            </a:xfrm>
            <a:custGeom>
              <a:avLst/>
              <a:gdLst/>
              <a:ahLst/>
              <a:cxnLst/>
              <a:rect l="l" t="t" r="r" b="b"/>
              <a:pathLst>
                <a:path w="6272" h="1703" extrusionOk="0">
                  <a:moveTo>
                    <a:pt x="0" y="1"/>
                  </a:moveTo>
                  <a:lnTo>
                    <a:pt x="0" y="1702"/>
                  </a:lnTo>
                  <a:lnTo>
                    <a:pt x="6272" y="1702"/>
                  </a:lnTo>
                  <a:lnTo>
                    <a:pt x="62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5722476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Shape 1662"/>
        <p:cNvGrpSpPr/>
        <p:nvPr/>
      </p:nvGrpSpPr>
      <p:grpSpPr>
        <a:xfrm>
          <a:off x="0" y="0"/>
          <a:ext cx="0" cy="0"/>
          <a:chOff x="0" y="0"/>
          <a:chExt cx="0" cy="0"/>
        </a:xfrm>
      </p:grpSpPr>
      <p:sp>
        <p:nvSpPr>
          <p:cNvPr id="1663" name="Google Shape;1663;p67"/>
          <p:cNvSpPr txBox="1">
            <a:spLocks noGrp="1"/>
          </p:cNvSpPr>
          <p:nvPr>
            <p:ph type="body" idx="1"/>
          </p:nvPr>
        </p:nvSpPr>
        <p:spPr>
          <a:xfrm>
            <a:off x="720000" y="1215750"/>
            <a:ext cx="7704000" cy="28137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None/>
            </a:pPr>
            <a:r>
              <a:rPr lang="en" sz="1800" dirty="0">
                <a:solidFill>
                  <a:schemeClr val="accent1"/>
                </a:solidFill>
                <a:latin typeface="Source Code Pro Medium"/>
                <a:ea typeface="Source Code Pro Medium"/>
                <a:cs typeface="Source Code Pro Medium"/>
                <a:sym typeface="Source Code Pro Medium"/>
              </a:rPr>
              <a:t>Photos</a:t>
            </a:r>
            <a:endParaRPr sz="1800" dirty="0">
              <a:solidFill>
                <a:schemeClr val="accent1"/>
              </a:solidFill>
              <a:latin typeface="Source Code Pro Medium"/>
              <a:ea typeface="Source Code Pro Medium"/>
              <a:cs typeface="Source Code Pro Medium"/>
              <a:sym typeface="Source Code Pro Medium"/>
            </a:endParaRPr>
          </a:p>
          <a:p>
            <a:pPr marL="698500" lvl="0" indent="-203200" algn="l" rtl="0">
              <a:lnSpc>
                <a:spcPct val="100000"/>
              </a:lnSpc>
              <a:spcBef>
                <a:spcPts val="800"/>
              </a:spcBef>
              <a:spcAft>
                <a:spcPts val="0"/>
              </a:spcAft>
              <a:buSzPts val="1200"/>
              <a:buFont typeface="Source Code Pro"/>
              <a:buChar char="●"/>
            </a:pPr>
            <a:r>
              <a:rPr lang="en" sz="1350" dirty="0">
                <a:solidFill>
                  <a:schemeClr val="hlink"/>
                </a:solidFill>
                <a:uFill>
                  <a:noFill/>
                </a:uFill>
                <a:hlinkClick r:id="rId3"/>
              </a:rPr>
              <a:t>Html and css collage concept with person</a:t>
            </a:r>
            <a:r>
              <a:rPr lang="en" sz="1350" dirty="0"/>
              <a:t> I</a:t>
            </a:r>
            <a:endParaRPr sz="1350" dirty="0"/>
          </a:p>
          <a:p>
            <a:pPr marL="698500" lvl="0" indent="-203200" algn="l" rtl="0">
              <a:lnSpc>
                <a:spcPct val="100000"/>
              </a:lnSpc>
              <a:spcBef>
                <a:spcPts val="0"/>
              </a:spcBef>
              <a:spcAft>
                <a:spcPts val="0"/>
              </a:spcAft>
              <a:buSzPts val="1200"/>
              <a:buFont typeface="Source Code Pro Light"/>
              <a:buChar char="●"/>
            </a:pPr>
            <a:r>
              <a:rPr lang="en" sz="1350" dirty="0">
                <a:solidFill>
                  <a:schemeClr val="hlink"/>
                </a:solidFill>
                <a:uFill>
                  <a:noFill/>
                </a:uFill>
                <a:hlinkClick r:id="rId4"/>
              </a:rPr>
              <a:t>Html and css co</a:t>
            </a:r>
            <a:r>
              <a:rPr lang="en" sz="1350" dirty="0">
                <a:uFill>
                  <a:noFill/>
                </a:uFill>
                <a:hlinkClick r:id="rId4"/>
              </a:rPr>
              <a:t>llage concept</a:t>
            </a:r>
            <a:r>
              <a:rPr lang="en" sz="1350" dirty="0">
                <a:solidFill>
                  <a:schemeClr val="hlink"/>
                </a:solidFill>
                <a:uFill>
                  <a:noFill/>
                </a:uFill>
                <a:hlinkClick r:id="rId4"/>
              </a:rPr>
              <a:t> with person</a:t>
            </a:r>
            <a:r>
              <a:rPr lang="en" sz="1350" dirty="0"/>
              <a:t> II</a:t>
            </a:r>
            <a:endParaRPr sz="1350" dirty="0"/>
          </a:p>
          <a:p>
            <a:pPr marL="698500" lvl="0" indent="-203200" algn="l" rtl="0">
              <a:lnSpc>
                <a:spcPct val="100000"/>
              </a:lnSpc>
              <a:spcBef>
                <a:spcPts val="0"/>
              </a:spcBef>
              <a:spcAft>
                <a:spcPts val="0"/>
              </a:spcAft>
              <a:buSzPts val="1200"/>
              <a:buFont typeface="Source Code Pro Light"/>
              <a:buChar char="●"/>
            </a:pPr>
            <a:r>
              <a:rPr lang="en" sz="1350" dirty="0">
                <a:solidFill>
                  <a:schemeClr val="hlink"/>
                </a:solidFill>
                <a:uFill>
                  <a:noFill/>
                </a:uFill>
                <a:hlinkClick r:id="rId5"/>
              </a:rPr>
              <a:t>Html and css collage concept with person</a:t>
            </a:r>
            <a:r>
              <a:rPr lang="en" sz="1350" dirty="0"/>
              <a:t> III</a:t>
            </a:r>
            <a:endParaRPr sz="1350" dirty="0"/>
          </a:p>
          <a:p>
            <a:pPr marL="698500" lvl="0" indent="-203200" algn="l" rtl="0">
              <a:lnSpc>
                <a:spcPct val="100000"/>
              </a:lnSpc>
              <a:spcBef>
                <a:spcPts val="0"/>
              </a:spcBef>
              <a:spcAft>
                <a:spcPts val="0"/>
              </a:spcAft>
              <a:buSzPts val="1200"/>
              <a:buFont typeface="Source Code Pro Light"/>
              <a:buChar char="●"/>
            </a:pPr>
            <a:r>
              <a:rPr lang="en" sz="1350" dirty="0">
                <a:solidFill>
                  <a:schemeClr val="hlink"/>
                </a:solidFill>
                <a:uFill>
                  <a:noFill/>
                </a:uFill>
                <a:hlinkClick r:id="rId6"/>
              </a:rPr>
              <a:t>Html and css collage concept with person</a:t>
            </a:r>
            <a:r>
              <a:rPr lang="en" sz="1350" dirty="0"/>
              <a:t> IV</a:t>
            </a:r>
            <a:endParaRPr sz="1350" dirty="0"/>
          </a:p>
          <a:p>
            <a:pPr marL="698500" lvl="0" indent="-203200" algn="l" rtl="0">
              <a:lnSpc>
                <a:spcPct val="100000"/>
              </a:lnSpc>
              <a:spcBef>
                <a:spcPts val="0"/>
              </a:spcBef>
              <a:spcAft>
                <a:spcPts val="0"/>
              </a:spcAft>
              <a:buSzPts val="1200"/>
              <a:buFont typeface="Source Code Pro Light"/>
              <a:buChar char="●"/>
            </a:pPr>
            <a:r>
              <a:rPr lang="en" sz="1350" dirty="0">
                <a:solidFill>
                  <a:schemeClr val="hlink"/>
                </a:solidFill>
                <a:uFill>
                  <a:noFill/>
                </a:uFill>
                <a:hlinkClick r:id="rId7"/>
              </a:rPr>
              <a:t>Medium shot smiley woman at library</a:t>
            </a:r>
            <a:endParaRPr sz="1350" dirty="0"/>
          </a:p>
          <a:p>
            <a:pPr marL="698500" lvl="0" indent="-203200" algn="l" rtl="0">
              <a:lnSpc>
                <a:spcPct val="100000"/>
              </a:lnSpc>
              <a:spcBef>
                <a:spcPts val="0"/>
              </a:spcBef>
              <a:spcAft>
                <a:spcPts val="0"/>
              </a:spcAft>
              <a:buSzPts val="1200"/>
              <a:buFont typeface="Source Code Pro Light"/>
              <a:buChar char="●"/>
            </a:pPr>
            <a:r>
              <a:rPr lang="en" sz="1350" dirty="0">
                <a:solidFill>
                  <a:schemeClr val="hlink"/>
                </a:solidFill>
                <a:uFill>
                  <a:noFill/>
                </a:uFill>
                <a:hlinkClick r:id="rId8"/>
              </a:rPr>
              <a:t>Medium shot man holding notebook</a:t>
            </a:r>
            <a:endParaRPr sz="1200" dirty="0"/>
          </a:p>
          <a:p>
            <a:pPr marL="0" lvl="0" indent="0" algn="l" rtl="0">
              <a:spcBef>
                <a:spcPts val="300"/>
              </a:spcBef>
              <a:spcAft>
                <a:spcPts val="0"/>
              </a:spcAft>
              <a:buNone/>
            </a:pPr>
            <a:endParaRPr sz="1100" dirty="0">
              <a:solidFill>
                <a:schemeClr val="dk1"/>
              </a:solidFill>
            </a:endParaRPr>
          </a:p>
        </p:txBody>
      </p:sp>
      <p:sp>
        <p:nvSpPr>
          <p:cNvPr id="1664" name="Google Shape;1664;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grpSp>
        <p:nvGrpSpPr>
          <p:cNvPr id="1665" name="Google Shape;1665;p67"/>
          <p:cNvGrpSpPr/>
          <p:nvPr/>
        </p:nvGrpSpPr>
        <p:grpSpPr>
          <a:xfrm>
            <a:off x="350039" y="3944000"/>
            <a:ext cx="2536147" cy="887325"/>
            <a:chOff x="880714" y="3731738"/>
            <a:chExt cx="2536147" cy="887325"/>
          </a:xfrm>
        </p:grpSpPr>
        <p:sp>
          <p:nvSpPr>
            <p:cNvPr id="1666" name="Google Shape;1666;p67"/>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7"/>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7"/>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7"/>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7"/>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7"/>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7"/>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7"/>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7"/>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7"/>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7"/>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7"/>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7"/>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82"/>
        <p:cNvGrpSpPr/>
        <p:nvPr/>
      </p:nvGrpSpPr>
      <p:grpSpPr>
        <a:xfrm>
          <a:off x="0" y="0"/>
          <a:ext cx="0" cy="0"/>
          <a:chOff x="0" y="0"/>
          <a:chExt cx="0" cy="0"/>
        </a:xfrm>
      </p:grpSpPr>
      <p:sp>
        <p:nvSpPr>
          <p:cNvPr id="1683" name="Google Shape;1683;p6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684" name="Google Shape;1684;p68"/>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88"/>
        <p:cNvGrpSpPr/>
        <p:nvPr/>
      </p:nvGrpSpPr>
      <p:grpSpPr>
        <a:xfrm>
          <a:off x="0" y="0"/>
          <a:ext cx="0" cy="0"/>
          <a:chOff x="0" y="0"/>
          <a:chExt cx="0" cy="0"/>
        </a:xfrm>
      </p:grpSpPr>
      <p:sp>
        <p:nvSpPr>
          <p:cNvPr id="1689" name="Google Shape;1689;p69"/>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690" name="Google Shape;1690;p6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94"/>
        <p:cNvGrpSpPr/>
        <p:nvPr/>
      </p:nvGrpSpPr>
      <p:grpSpPr>
        <a:xfrm>
          <a:off x="0" y="0"/>
          <a:ext cx="0" cy="0"/>
          <a:chOff x="0" y="0"/>
          <a:chExt cx="0" cy="0"/>
        </a:xfrm>
      </p:grpSpPr>
      <p:sp>
        <p:nvSpPr>
          <p:cNvPr id="1695" name="Google Shape;1695;p70"/>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Source Code Pro</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https://fonts.google.com/specimen/Source+Code+Pro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l"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1696" name="Google Shape;1696;p70"/>
          <p:cNvSpPr/>
          <p:nvPr/>
        </p:nvSpPr>
        <p:spPr>
          <a:xfrm>
            <a:off x="2052725" y="2595300"/>
            <a:ext cx="791400" cy="754200"/>
          </a:xfrm>
          <a:prstGeom prst="roundRect">
            <a:avLst>
              <a:gd name="adj" fmla="val 16667"/>
            </a:avLst>
          </a:prstGeom>
          <a:solidFill>
            <a:srgbClr val="E7E7E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0"/>
          <p:cNvSpPr/>
          <p:nvPr/>
        </p:nvSpPr>
        <p:spPr>
          <a:xfrm>
            <a:off x="3114545" y="2595300"/>
            <a:ext cx="791400" cy="754200"/>
          </a:xfrm>
          <a:prstGeom prst="roundRect">
            <a:avLst>
              <a:gd name="adj" fmla="val 16667"/>
            </a:avLst>
          </a:prstGeom>
          <a:solidFill>
            <a:srgbClr val="10111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0"/>
          <p:cNvSpPr/>
          <p:nvPr/>
        </p:nvSpPr>
        <p:spPr>
          <a:xfrm>
            <a:off x="4176364" y="2595300"/>
            <a:ext cx="791400" cy="754200"/>
          </a:xfrm>
          <a:prstGeom prst="roundRect">
            <a:avLst>
              <a:gd name="adj" fmla="val 16667"/>
            </a:avLst>
          </a:prstGeom>
          <a:solidFill>
            <a:srgbClr val="FD4A4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0"/>
          <p:cNvSpPr txBox="1"/>
          <p:nvPr/>
        </p:nvSpPr>
        <p:spPr>
          <a:xfrm>
            <a:off x="2052725" y="2752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#e7e7e7</a:t>
            </a:r>
            <a:endParaRPr sz="1000"/>
          </a:p>
        </p:txBody>
      </p:sp>
      <p:sp>
        <p:nvSpPr>
          <p:cNvPr id="1700" name="Google Shape;1700;p70"/>
          <p:cNvSpPr txBox="1"/>
          <p:nvPr/>
        </p:nvSpPr>
        <p:spPr>
          <a:xfrm>
            <a:off x="3114550" y="2752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#10111a</a:t>
            </a:r>
            <a:endParaRPr sz="1000">
              <a:solidFill>
                <a:srgbClr val="FFFFFF"/>
              </a:solidFill>
            </a:endParaRPr>
          </a:p>
        </p:txBody>
      </p:sp>
      <p:sp>
        <p:nvSpPr>
          <p:cNvPr id="1701" name="Google Shape;1701;p70"/>
          <p:cNvSpPr txBox="1"/>
          <p:nvPr/>
        </p:nvSpPr>
        <p:spPr>
          <a:xfrm>
            <a:off x="4176375" y="2752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#fd4a4a</a:t>
            </a:r>
            <a:endParaRPr sz="1000">
              <a:solidFill>
                <a:srgbClr val="FFFFFF"/>
              </a:solidFill>
            </a:endParaRPr>
          </a:p>
        </p:txBody>
      </p:sp>
      <p:sp>
        <p:nvSpPr>
          <p:cNvPr id="1702" name="Google Shape;1702;p70"/>
          <p:cNvSpPr/>
          <p:nvPr/>
        </p:nvSpPr>
        <p:spPr>
          <a:xfrm>
            <a:off x="5238200" y="2595300"/>
            <a:ext cx="791400" cy="754200"/>
          </a:xfrm>
          <a:prstGeom prst="roundRect">
            <a:avLst>
              <a:gd name="adj" fmla="val 16667"/>
            </a:avLst>
          </a:prstGeom>
          <a:solidFill>
            <a:srgbClr val="EC795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0"/>
          <p:cNvSpPr txBox="1"/>
          <p:nvPr/>
        </p:nvSpPr>
        <p:spPr>
          <a:xfrm>
            <a:off x="5238200" y="2752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#ec7955</a:t>
            </a:r>
            <a:endParaRPr sz="1000">
              <a:solidFill>
                <a:srgbClr val="FFFFFF"/>
              </a:solidFill>
            </a:endParaRPr>
          </a:p>
        </p:txBody>
      </p:sp>
      <p:sp>
        <p:nvSpPr>
          <p:cNvPr id="1704" name="Google Shape;1704;p70"/>
          <p:cNvSpPr/>
          <p:nvPr/>
        </p:nvSpPr>
        <p:spPr>
          <a:xfrm>
            <a:off x="2052725" y="3526400"/>
            <a:ext cx="791400" cy="754200"/>
          </a:xfrm>
          <a:prstGeom prst="roundRect">
            <a:avLst>
              <a:gd name="adj" fmla="val 16667"/>
            </a:avLst>
          </a:prstGeom>
          <a:solidFill>
            <a:srgbClr val="94EE6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0"/>
          <p:cNvSpPr/>
          <p:nvPr/>
        </p:nvSpPr>
        <p:spPr>
          <a:xfrm>
            <a:off x="3114545" y="3526400"/>
            <a:ext cx="791400" cy="754200"/>
          </a:xfrm>
          <a:prstGeom prst="roundRect">
            <a:avLst>
              <a:gd name="adj" fmla="val 16667"/>
            </a:avLst>
          </a:prstGeom>
          <a:solidFill>
            <a:srgbClr val="4CAE9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0"/>
          <p:cNvSpPr/>
          <p:nvPr/>
        </p:nvSpPr>
        <p:spPr>
          <a:xfrm>
            <a:off x="4176364" y="3526400"/>
            <a:ext cx="791400" cy="754200"/>
          </a:xfrm>
          <a:prstGeom prst="roundRect">
            <a:avLst>
              <a:gd name="adj" fmla="val 16667"/>
            </a:avLst>
          </a:prstGeom>
          <a:solidFill>
            <a:srgbClr val="BD64B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0"/>
          <p:cNvSpPr txBox="1"/>
          <p:nvPr/>
        </p:nvSpPr>
        <p:spPr>
          <a:xfrm>
            <a:off x="2052725" y="36834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#94ee6b</a:t>
            </a:r>
            <a:endParaRPr sz="1000"/>
          </a:p>
        </p:txBody>
      </p:sp>
      <p:sp>
        <p:nvSpPr>
          <p:cNvPr id="1708" name="Google Shape;1708;p70"/>
          <p:cNvSpPr txBox="1"/>
          <p:nvPr/>
        </p:nvSpPr>
        <p:spPr>
          <a:xfrm>
            <a:off x="3114550" y="36834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#4cae97</a:t>
            </a:r>
            <a:endParaRPr sz="1000">
              <a:solidFill>
                <a:srgbClr val="FFFFFF"/>
              </a:solidFill>
            </a:endParaRPr>
          </a:p>
        </p:txBody>
      </p:sp>
      <p:sp>
        <p:nvSpPr>
          <p:cNvPr id="1709" name="Google Shape;1709;p70"/>
          <p:cNvSpPr txBox="1"/>
          <p:nvPr/>
        </p:nvSpPr>
        <p:spPr>
          <a:xfrm>
            <a:off x="4176375" y="36834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#bd64b5</a:t>
            </a:r>
            <a:endParaRPr sz="1000">
              <a:solidFill>
                <a:srgbClr val="FFFFFF"/>
              </a:solidFill>
            </a:endParaRPr>
          </a:p>
        </p:txBody>
      </p:sp>
      <p:sp>
        <p:nvSpPr>
          <p:cNvPr id="1710" name="Google Shape;1710;p70"/>
          <p:cNvSpPr/>
          <p:nvPr/>
        </p:nvSpPr>
        <p:spPr>
          <a:xfrm>
            <a:off x="5238200" y="3526400"/>
            <a:ext cx="791400" cy="754200"/>
          </a:xfrm>
          <a:prstGeom prst="roundRect">
            <a:avLst>
              <a:gd name="adj" fmla="val 16667"/>
            </a:avLst>
          </a:prstGeom>
          <a:solidFill>
            <a:srgbClr val="FFFF9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0"/>
          <p:cNvSpPr txBox="1"/>
          <p:nvPr/>
        </p:nvSpPr>
        <p:spPr>
          <a:xfrm>
            <a:off x="5238200" y="36834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91919"/>
                </a:solidFill>
              </a:rPr>
              <a:t>#ffff99</a:t>
            </a:r>
            <a:endParaRPr sz="1000">
              <a:solidFill>
                <a:srgbClr val="191919"/>
              </a:solidFill>
            </a:endParaRPr>
          </a:p>
        </p:txBody>
      </p:sp>
      <p:sp>
        <p:nvSpPr>
          <p:cNvPr id="1712" name="Google Shape;1712;p70"/>
          <p:cNvSpPr/>
          <p:nvPr/>
        </p:nvSpPr>
        <p:spPr>
          <a:xfrm>
            <a:off x="6300025" y="2595300"/>
            <a:ext cx="791400" cy="754200"/>
          </a:xfrm>
          <a:prstGeom prst="roundRect">
            <a:avLst>
              <a:gd name="adj" fmla="val 16667"/>
            </a:avLst>
          </a:prstGeom>
          <a:solidFill>
            <a:srgbClr val="E81A8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0"/>
          <p:cNvSpPr txBox="1"/>
          <p:nvPr/>
        </p:nvSpPr>
        <p:spPr>
          <a:xfrm>
            <a:off x="6300025" y="27523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#e81a81</a:t>
            </a:r>
            <a:endParaRPr sz="1000">
              <a:solidFill>
                <a:srgbClr val="FFFFFF"/>
              </a:solidFill>
            </a:endParaRPr>
          </a:p>
        </p:txBody>
      </p:sp>
      <p:sp>
        <p:nvSpPr>
          <p:cNvPr id="1714" name="Google Shape;1714;p70"/>
          <p:cNvSpPr/>
          <p:nvPr/>
        </p:nvSpPr>
        <p:spPr>
          <a:xfrm>
            <a:off x="6300025" y="3526400"/>
            <a:ext cx="791400" cy="754200"/>
          </a:xfrm>
          <a:prstGeom prst="roundRect">
            <a:avLst>
              <a:gd name="adj" fmla="val 16667"/>
            </a:avLst>
          </a:prstGeom>
          <a:solidFill>
            <a:srgbClr val="2C29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0"/>
          <p:cNvSpPr txBox="1"/>
          <p:nvPr/>
        </p:nvSpPr>
        <p:spPr>
          <a:xfrm>
            <a:off x="6300025" y="36834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#2c293a</a:t>
            </a:r>
            <a:endParaRPr sz="1000">
              <a:solidFill>
                <a:srgbClr val="FFFFFF"/>
              </a:solidFill>
            </a:endParaRPr>
          </a:p>
        </p:txBody>
      </p:sp>
      <p:sp>
        <p:nvSpPr>
          <p:cNvPr id="1716" name="Google Shape;1716;p7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720"/>
        <p:cNvGrpSpPr/>
        <p:nvPr/>
      </p:nvGrpSpPr>
      <p:grpSpPr>
        <a:xfrm>
          <a:off x="0" y="0"/>
          <a:ext cx="0" cy="0"/>
          <a:chOff x="0" y="0"/>
          <a:chExt cx="0" cy="0"/>
        </a:xfrm>
      </p:grpSpPr>
      <p:sp>
        <p:nvSpPr>
          <p:cNvPr id="1721" name="Google Shape;1721;p71"/>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722" name="Google Shape;1722;p7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723" name="Google Shape;1723;p71"/>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724" name="Google Shape;1724;p71">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725" name="Google Shape;1725;p71">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726" name="Google Shape;1726;p71">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727" name="Google Shape;1727;p71">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728" name="Google Shape;1728;p71"/>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729" name="Google Shape;1729;p71"/>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730" name="Google Shape;1730;p71"/>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731" name="Google Shape;1731;p71"/>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732" name="Google Shape;1732;p71">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736"/>
        <p:cNvGrpSpPr/>
        <p:nvPr/>
      </p:nvGrpSpPr>
      <p:grpSpPr>
        <a:xfrm>
          <a:off x="0" y="0"/>
          <a:ext cx="0" cy="0"/>
          <a:chOff x="0" y="0"/>
          <a:chExt cx="0" cy="0"/>
        </a:xfrm>
      </p:grpSpPr>
      <p:sp>
        <p:nvSpPr>
          <p:cNvPr id="1737" name="Google Shape;1737;p72"/>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738" name="Google Shape;1738;p72"/>
          <p:cNvGrpSpPr/>
          <p:nvPr/>
        </p:nvGrpSpPr>
        <p:grpSpPr>
          <a:xfrm>
            <a:off x="5117640" y="3085736"/>
            <a:ext cx="474294" cy="551291"/>
            <a:chOff x="4727025" y="1332775"/>
            <a:chExt cx="59900" cy="69625"/>
          </a:xfrm>
        </p:grpSpPr>
        <p:sp>
          <p:nvSpPr>
            <p:cNvPr id="1739" name="Google Shape;1739;p7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 name="Google Shape;1741;p72"/>
          <p:cNvGrpSpPr/>
          <p:nvPr/>
        </p:nvGrpSpPr>
        <p:grpSpPr>
          <a:xfrm>
            <a:off x="5731296" y="2314340"/>
            <a:ext cx="555653" cy="557031"/>
            <a:chOff x="4820425" y="1329900"/>
            <a:chExt cx="70175" cy="70350"/>
          </a:xfrm>
        </p:grpSpPr>
        <p:sp>
          <p:nvSpPr>
            <p:cNvPr id="1742" name="Google Shape;1742;p7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72"/>
          <p:cNvGrpSpPr/>
          <p:nvPr/>
        </p:nvGrpSpPr>
        <p:grpSpPr>
          <a:xfrm>
            <a:off x="6357664" y="2318845"/>
            <a:ext cx="582574" cy="533871"/>
            <a:chOff x="4903200" y="1331525"/>
            <a:chExt cx="73575" cy="67425"/>
          </a:xfrm>
        </p:grpSpPr>
        <p:sp>
          <p:nvSpPr>
            <p:cNvPr id="1747" name="Google Shape;1747;p7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 name="Google Shape;1749;p72"/>
          <p:cNvGrpSpPr/>
          <p:nvPr/>
        </p:nvGrpSpPr>
        <p:grpSpPr>
          <a:xfrm>
            <a:off x="5717142" y="3078709"/>
            <a:ext cx="583960" cy="565345"/>
            <a:chOff x="4815575" y="1416800"/>
            <a:chExt cx="73750" cy="71400"/>
          </a:xfrm>
        </p:grpSpPr>
        <p:sp>
          <p:nvSpPr>
            <p:cNvPr id="1750" name="Google Shape;1750;p7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 name="Google Shape;1753;p72"/>
          <p:cNvGrpSpPr/>
          <p:nvPr/>
        </p:nvGrpSpPr>
        <p:grpSpPr>
          <a:xfrm>
            <a:off x="6351924" y="3108896"/>
            <a:ext cx="589898" cy="504970"/>
            <a:chOff x="4902475" y="1418875"/>
            <a:chExt cx="74500" cy="63775"/>
          </a:xfrm>
        </p:grpSpPr>
        <p:sp>
          <p:nvSpPr>
            <p:cNvPr id="1754" name="Google Shape;1754;p7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 name="Google Shape;1756;p72"/>
          <p:cNvGrpSpPr/>
          <p:nvPr/>
        </p:nvGrpSpPr>
        <p:grpSpPr>
          <a:xfrm>
            <a:off x="5727139" y="3826000"/>
            <a:ext cx="563967" cy="567127"/>
            <a:chOff x="4818100" y="1507675"/>
            <a:chExt cx="71225" cy="71625"/>
          </a:xfrm>
        </p:grpSpPr>
        <p:sp>
          <p:nvSpPr>
            <p:cNvPr id="1757" name="Google Shape;1757;p7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 name="Google Shape;1761;p72"/>
          <p:cNvGrpSpPr/>
          <p:nvPr/>
        </p:nvGrpSpPr>
        <p:grpSpPr>
          <a:xfrm>
            <a:off x="5040636" y="3829461"/>
            <a:ext cx="628301" cy="588505"/>
            <a:chOff x="4721450" y="1509475"/>
            <a:chExt cx="79350" cy="74325"/>
          </a:xfrm>
        </p:grpSpPr>
        <p:sp>
          <p:nvSpPr>
            <p:cNvPr id="1762" name="Google Shape;1762;p7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72"/>
          <p:cNvGrpSpPr/>
          <p:nvPr/>
        </p:nvGrpSpPr>
        <p:grpSpPr>
          <a:xfrm>
            <a:off x="6386170" y="3814027"/>
            <a:ext cx="557038" cy="562772"/>
            <a:chOff x="4906800" y="1507500"/>
            <a:chExt cx="70350" cy="71075"/>
          </a:xfrm>
        </p:grpSpPr>
        <p:sp>
          <p:nvSpPr>
            <p:cNvPr id="1767" name="Google Shape;1767;p7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 name="Google Shape;1772;p72"/>
          <p:cNvGrpSpPr/>
          <p:nvPr/>
        </p:nvGrpSpPr>
        <p:grpSpPr>
          <a:xfrm>
            <a:off x="4423778" y="2340963"/>
            <a:ext cx="517934" cy="517934"/>
            <a:chOff x="3736598" y="2170606"/>
            <a:chExt cx="404889" cy="404889"/>
          </a:xfrm>
        </p:grpSpPr>
        <p:sp>
          <p:nvSpPr>
            <p:cNvPr id="1773" name="Google Shape;1773;p7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72"/>
          <p:cNvGrpSpPr/>
          <p:nvPr/>
        </p:nvGrpSpPr>
        <p:grpSpPr>
          <a:xfrm>
            <a:off x="3690839" y="2341061"/>
            <a:ext cx="586986" cy="517740"/>
            <a:chOff x="3161917" y="2170682"/>
            <a:chExt cx="458870" cy="404737"/>
          </a:xfrm>
        </p:grpSpPr>
        <p:sp>
          <p:nvSpPr>
            <p:cNvPr id="1778" name="Google Shape;1778;p7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72"/>
          <p:cNvGrpSpPr/>
          <p:nvPr/>
        </p:nvGrpSpPr>
        <p:grpSpPr>
          <a:xfrm>
            <a:off x="3713860" y="3102400"/>
            <a:ext cx="540943" cy="517963"/>
            <a:chOff x="3179914" y="2889488"/>
            <a:chExt cx="422876" cy="404911"/>
          </a:xfrm>
        </p:grpSpPr>
        <p:sp>
          <p:nvSpPr>
            <p:cNvPr id="1782" name="Google Shape;1782;p7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 name="Google Shape;1788;p72"/>
          <p:cNvGrpSpPr/>
          <p:nvPr/>
        </p:nvGrpSpPr>
        <p:grpSpPr>
          <a:xfrm>
            <a:off x="4414654" y="3102358"/>
            <a:ext cx="536180" cy="518047"/>
            <a:chOff x="3729467" y="2889422"/>
            <a:chExt cx="419153" cy="404977"/>
          </a:xfrm>
        </p:grpSpPr>
        <p:sp>
          <p:nvSpPr>
            <p:cNvPr id="1789" name="Google Shape;1789;p7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 name="Google Shape;1796;p72"/>
          <p:cNvGrpSpPr/>
          <p:nvPr/>
        </p:nvGrpSpPr>
        <p:grpSpPr>
          <a:xfrm>
            <a:off x="1951688" y="3445787"/>
            <a:ext cx="965351" cy="134611"/>
            <a:chOff x="4411970" y="2962952"/>
            <a:chExt cx="706544" cy="104212"/>
          </a:xfrm>
        </p:grpSpPr>
        <p:sp>
          <p:nvSpPr>
            <p:cNvPr id="1797" name="Google Shape;1797;p7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 name="Google Shape;1801;p72"/>
          <p:cNvGrpSpPr/>
          <p:nvPr/>
        </p:nvGrpSpPr>
        <p:grpSpPr>
          <a:xfrm>
            <a:off x="1951688" y="3041077"/>
            <a:ext cx="960158" cy="289172"/>
            <a:chOff x="4411970" y="2726085"/>
            <a:chExt cx="643107" cy="193659"/>
          </a:xfrm>
        </p:grpSpPr>
        <p:sp>
          <p:nvSpPr>
            <p:cNvPr id="1802" name="Google Shape;1802;p7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 name="Google Shape;1805;p72"/>
          <p:cNvGrpSpPr/>
          <p:nvPr/>
        </p:nvGrpSpPr>
        <p:grpSpPr>
          <a:xfrm>
            <a:off x="960185" y="3295400"/>
            <a:ext cx="811503" cy="252584"/>
            <a:chOff x="4411970" y="4340222"/>
            <a:chExt cx="779467" cy="242683"/>
          </a:xfrm>
        </p:grpSpPr>
        <p:sp>
          <p:nvSpPr>
            <p:cNvPr id="1806" name="Google Shape;1806;p7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 name="Google Shape;1809;p72"/>
          <p:cNvGrpSpPr/>
          <p:nvPr/>
        </p:nvGrpSpPr>
        <p:grpSpPr>
          <a:xfrm>
            <a:off x="1951688" y="2709308"/>
            <a:ext cx="965160" cy="216230"/>
            <a:chOff x="4411970" y="2468674"/>
            <a:chExt cx="747317" cy="167425"/>
          </a:xfrm>
        </p:grpSpPr>
        <p:sp>
          <p:nvSpPr>
            <p:cNvPr id="1810" name="Google Shape;1810;p7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2" name="Google Shape;1812;p72"/>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3" name="Google Shape;1813;p72"/>
          <p:cNvGrpSpPr/>
          <p:nvPr/>
        </p:nvGrpSpPr>
        <p:grpSpPr>
          <a:xfrm>
            <a:off x="959254" y="2334687"/>
            <a:ext cx="1959041" cy="208784"/>
            <a:chOff x="6336019" y="3733725"/>
            <a:chExt cx="2566206" cy="351310"/>
          </a:xfrm>
        </p:grpSpPr>
        <p:sp>
          <p:nvSpPr>
            <p:cNvPr id="1814" name="Google Shape;1814;p7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 name="Google Shape;1818;p72"/>
          <p:cNvGrpSpPr/>
          <p:nvPr/>
        </p:nvGrpSpPr>
        <p:grpSpPr>
          <a:xfrm>
            <a:off x="1951688" y="3950602"/>
            <a:ext cx="946551" cy="153200"/>
            <a:chOff x="4404545" y="3301592"/>
            <a:chExt cx="782403" cy="129272"/>
          </a:xfrm>
        </p:grpSpPr>
        <p:sp>
          <p:nvSpPr>
            <p:cNvPr id="1819" name="Google Shape;1819;p7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 name="Google Shape;1821;p72"/>
          <p:cNvGrpSpPr/>
          <p:nvPr/>
        </p:nvGrpSpPr>
        <p:grpSpPr>
          <a:xfrm>
            <a:off x="1951688" y="3695937"/>
            <a:ext cx="962257" cy="139127"/>
            <a:chOff x="4411970" y="3131459"/>
            <a:chExt cx="710520" cy="117397"/>
          </a:xfrm>
        </p:grpSpPr>
        <p:sp>
          <p:nvSpPr>
            <p:cNvPr id="1822" name="Google Shape;1822;p7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4" name="Google Shape;1824;p72"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5" name="Google Shape;1825;p72"/>
          <p:cNvGrpSpPr/>
          <p:nvPr/>
        </p:nvGrpSpPr>
        <p:grpSpPr>
          <a:xfrm>
            <a:off x="951833" y="3621603"/>
            <a:ext cx="823838" cy="458988"/>
            <a:chOff x="4411970" y="1801825"/>
            <a:chExt cx="734586" cy="409262"/>
          </a:xfrm>
        </p:grpSpPr>
        <p:sp>
          <p:nvSpPr>
            <p:cNvPr id="1826" name="Google Shape;1826;p7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72"/>
          <p:cNvGrpSpPr/>
          <p:nvPr/>
        </p:nvGrpSpPr>
        <p:grpSpPr>
          <a:xfrm>
            <a:off x="3056804" y="2339173"/>
            <a:ext cx="521514" cy="521514"/>
            <a:chOff x="5681300" y="2527788"/>
            <a:chExt cx="805800" cy="805800"/>
          </a:xfrm>
        </p:grpSpPr>
        <p:sp>
          <p:nvSpPr>
            <p:cNvPr id="1829" name="Google Shape;1829;p7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 name="Google Shape;1831;p72"/>
          <p:cNvGrpSpPr/>
          <p:nvPr/>
        </p:nvGrpSpPr>
        <p:grpSpPr>
          <a:xfrm>
            <a:off x="3051044" y="3094865"/>
            <a:ext cx="533033" cy="533033"/>
            <a:chOff x="4049800" y="640400"/>
            <a:chExt cx="858900" cy="858900"/>
          </a:xfrm>
        </p:grpSpPr>
        <p:sp>
          <p:nvSpPr>
            <p:cNvPr id="1832" name="Google Shape;1832;p7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 name="Google Shape;1834;p72"/>
          <p:cNvGrpSpPr/>
          <p:nvPr/>
        </p:nvGrpSpPr>
        <p:grpSpPr>
          <a:xfrm>
            <a:off x="2976527" y="3772543"/>
            <a:ext cx="682068" cy="682068"/>
            <a:chOff x="5080188" y="927900"/>
            <a:chExt cx="961200" cy="961200"/>
          </a:xfrm>
        </p:grpSpPr>
        <p:sp>
          <p:nvSpPr>
            <p:cNvPr id="1835" name="Google Shape;1835;p7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 name="Google Shape;1843;p72"/>
          <p:cNvGrpSpPr/>
          <p:nvPr/>
        </p:nvGrpSpPr>
        <p:grpSpPr>
          <a:xfrm>
            <a:off x="4440026" y="3869234"/>
            <a:ext cx="505650" cy="504006"/>
            <a:chOff x="6039282" y="1042577"/>
            <a:chExt cx="734315" cy="731929"/>
          </a:xfrm>
        </p:grpSpPr>
        <p:sp>
          <p:nvSpPr>
            <p:cNvPr id="1844" name="Google Shape;1844;p7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 name="Google Shape;1865;p72"/>
          <p:cNvGrpSpPr/>
          <p:nvPr/>
        </p:nvGrpSpPr>
        <p:grpSpPr>
          <a:xfrm>
            <a:off x="5052628" y="2298862"/>
            <a:ext cx="567744" cy="602136"/>
            <a:chOff x="1825800" y="1651625"/>
            <a:chExt cx="539989" cy="571775"/>
          </a:xfrm>
        </p:grpSpPr>
        <p:sp>
          <p:nvSpPr>
            <p:cNvPr id="1866" name="Google Shape;1866;p7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 name="Google Shape;1870;p72"/>
          <p:cNvGrpSpPr/>
          <p:nvPr/>
        </p:nvGrpSpPr>
        <p:grpSpPr>
          <a:xfrm>
            <a:off x="3727557" y="3855579"/>
            <a:ext cx="508123" cy="507955"/>
            <a:chOff x="1897577" y="2802432"/>
            <a:chExt cx="492176" cy="492014"/>
          </a:xfrm>
        </p:grpSpPr>
        <p:sp>
          <p:nvSpPr>
            <p:cNvPr id="1871" name="Google Shape;1871;p7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 name="Google Shape;1883;p72"/>
          <p:cNvGrpSpPr/>
          <p:nvPr/>
        </p:nvGrpSpPr>
        <p:grpSpPr>
          <a:xfrm>
            <a:off x="959087" y="4169123"/>
            <a:ext cx="809227" cy="200842"/>
            <a:chOff x="2013045" y="4813233"/>
            <a:chExt cx="921986" cy="228854"/>
          </a:xfrm>
        </p:grpSpPr>
        <p:sp>
          <p:nvSpPr>
            <p:cNvPr id="1884" name="Google Shape;1884;p7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 name="Google Shape;1886;p72"/>
          <p:cNvGrpSpPr/>
          <p:nvPr/>
        </p:nvGrpSpPr>
        <p:grpSpPr>
          <a:xfrm>
            <a:off x="967547" y="2656004"/>
            <a:ext cx="792421" cy="269941"/>
            <a:chOff x="1046767" y="4756633"/>
            <a:chExt cx="859646" cy="292841"/>
          </a:xfrm>
        </p:grpSpPr>
        <p:sp>
          <p:nvSpPr>
            <p:cNvPr id="1887" name="Google Shape;1887;p7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0" name="Google Shape;1890;p72"/>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2"/>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2"/>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2"/>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4" name="Google Shape;1894;p72"/>
          <p:cNvGrpSpPr/>
          <p:nvPr/>
        </p:nvGrpSpPr>
        <p:grpSpPr>
          <a:xfrm>
            <a:off x="7103403" y="2550562"/>
            <a:ext cx="166473" cy="141497"/>
            <a:chOff x="4660325" y="1866850"/>
            <a:chExt cx="68350" cy="58100"/>
          </a:xfrm>
        </p:grpSpPr>
        <p:sp>
          <p:nvSpPr>
            <p:cNvPr id="1895" name="Google Shape;1895;p7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 name="Google Shape;1897;p72"/>
          <p:cNvGrpSpPr/>
          <p:nvPr/>
        </p:nvGrpSpPr>
        <p:grpSpPr>
          <a:xfrm>
            <a:off x="7412747" y="2576286"/>
            <a:ext cx="162515" cy="90049"/>
            <a:chOff x="4791775" y="1877500"/>
            <a:chExt cx="66725" cy="36975"/>
          </a:xfrm>
        </p:grpSpPr>
        <p:sp>
          <p:nvSpPr>
            <p:cNvPr id="1898" name="Google Shape;1898;p7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72"/>
          <p:cNvGrpSpPr/>
          <p:nvPr/>
        </p:nvGrpSpPr>
        <p:grpSpPr>
          <a:xfrm>
            <a:off x="7734460" y="2576286"/>
            <a:ext cx="144979" cy="90049"/>
            <a:chOff x="4923925" y="1877500"/>
            <a:chExt cx="59525" cy="36975"/>
          </a:xfrm>
        </p:grpSpPr>
        <p:sp>
          <p:nvSpPr>
            <p:cNvPr id="1901" name="Google Shape;1901;p7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 name="Google Shape;1903;p72"/>
          <p:cNvGrpSpPr/>
          <p:nvPr/>
        </p:nvGrpSpPr>
        <p:grpSpPr>
          <a:xfrm>
            <a:off x="8028952" y="2558477"/>
            <a:ext cx="141447" cy="125667"/>
            <a:chOff x="5058450" y="1870100"/>
            <a:chExt cx="58075" cy="51600"/>
          </a:xfrm>
        </p:grpSpPr>
        <p:sp>
          <p:nvSpPr>
            <p:cNvPr id="1904" name="Google Shape;1904;p7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 name="Google Shape;1906;p72"/>
          <p:cNvGrpSpPr/>
          <p:nvPr/>
        </p:nvGrpSpPr>
        <p:grpSpPr>
          <a:xfrm>
            <a:off x="7443466" y="2980885"/>
            <a:ext cx="101077" cy="107645"/>
            <a:chOff x="4811425" y="2065025"/>
            <a:chExt cx="41500" cy="44200"/>
          </a:xfrm>
        </p:grpSpPr>
        <p:sp>
          <p:nvSpPr>
            <p:cNvPr id="1907" name="Google Shape;1907;p7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72"/>
          <p:cNvGrpSpPr/>
          <p:nvPr/>
        </p:nvGrpSpPr>
        <p:grpSpPr>
          <a:xfrm>
            <a:off x="7735904" y="2981098"/>
            <a:ext cx="120867" cy="107218"/>
            <a:chOff x="4929875" y="2065025"/>
            <a:chExt cx="49625" cy="44025"/>
          </a:xfrm>
        </p:grpSpPr>
        <p:sp>
          <p:nvSpPr>
            <p:cNvPr id="1910" name="Google Shape;1910;p7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72"/>
          <p:cNvGrpSpPr/>
          <p:nvPr/>
        </p:nvGrpSpPr>
        <p:grpSpPr>
          <a:xfrm>
            <a:off x="8064572" y="2984112"/>
            <a:ext cx="70206" cy="101191"/>
            <a:chOff x="5083925" y="2066350"/>
            <a:chExt cx="28825" cy="41550"/>
          </a:xfrm>
        </p:grpSpPr>
        <p:sp>
          <p:nvSpPr>
            <p:cNvPr id="1913" name="Google Shape;1913;p7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 name="Google Shape;1915;p72"/>
          <p:cNvGrpSpPr/>
          <p:nvPr/>
        </p:nvGrpSpPr>
        <p:grpSpPr>
          <a:xfrm>
            <a:off x="7096126" y="2999759"/>
            <a:ext cx="181026" cy="69896"/>
            <a:chOff x="4659775" y="2072775"/>
            <a:chExt cx="74325" cy="28700"/>
          </a:xfrm>
        </p:grpSpPr>
        <p:sp>
          <p:nvSpPr>
            <p:cNvPr id="1916" name="Google Shape;1916;p7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 name="Google Shape;1919;p72"/>
          <p:cNvGrpSpPr/>
          <p:nvPr/>
        </p:nvGrpSpPr>
        <p:grpSpPr>
          <a:xfrm>
            <a:off x="8015982" y="2790324"/>
            <a:ext cx="167387" cy="89197"/>
            <a:chOff x="4662475" y="1976500"/>
            <a:chExt cx="68725" cy="36625"/>
          </a:xfrm>
        </p:grpSpPr>
        <p:sp>
          <p:nvSpPr>
            <p:cNvPr id="1920" name="Google Shape;1920;p7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 name="Google Shape;1923;p72"/>
          <p:cNvGrpSpPr/>
          <p:nvPr/>
        </p:nvGrpSpPr>
        <p:grpSpPr>
          <a:xfrm>
            <a:off x="7712887" y="2793764"/>
            <a:ext cx="166899" cy="82317"/>
            <a:chOff x="4920150" y="1977875"/>
            <a:chExt cx="68525" cy="33800"/>
          </a:xfrm>
        </p:grpSpPr>
        <p:sp>
          <p:nvSpPr>
            <p:cNvPr id="1924" name="Google Shape;1924;p7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 name="Google Shape;1927;p72"/>
          <p:cNvGrpSpPr/>
          <p:nvPr/>
        </p:nvGrpSpPr>
        <p:grpSpPr>
          <a:xfrm>
            <a:off x="7124044" y="3197682"/>
            <a:ext cx="125190" cy="127859"/>
            <a:chOff x="4676550" y="2160575"/>
            <a:chExt cx="51400" cy="52500"/>
          </a:xfrm>
        </p:grpSpPr>
        <p:sp>
          <p:nvSpPr>
            <p:cNvPr id="1928" name="Google Shape;1928;p7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 name="Google Shape;1931;p72"/>
          <p:cNvGrpSpPr/>
          <p:nvPr/>
        </p:nvGrpSpPr>
        <p:grpSpPr>
          <a:xfrm>
            <a:off x="7421302" y="3204714"/>
            <a:ext cx="145405" cy="113794"/>
            <a:chOff x="4768325" y="2163475"/>
            <a:chExt cx="59700" cy="46725"/>
          </a:xfrm>
        </p:grpSpPr>
        <p:sp>
          <p:nvSpPr>
            <p:cNvPr id="1932" name="Google Shape;1932;p7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4" name="Google Shape;1934;p72"/>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2"/>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2"/>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2"/>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2"/>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2"/>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0" name="Google Shape;1940;p72"/>
          <p:cNvGrpSpPr/>
          <p:nvPr/>
        </p:nvGrpSpPr>
        <p:grpSpPr>
          <a:xfrm>
            <a:off x="7437621" y="3459808"/>
            <a:ext cx="112768" cy="106853"/>
            <a:chOff x="4768575" y="2253950"/>
            <a:chExt cx="46300" cy="43875"/>
          </a:xfrm>
        </p:grpSpPr>
        <p:sp>
          <p:nvSpPr>
            <p:cNvPr id="1941" name="Google Shape;1941;p7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 name="Google Shape;1943;p72"/>
          <p:cNvGrpSpPr/>
          <p:nvPr/>
        </p:nvGrpSpPr>
        <p:grpSpPr>
          <a:xfrm>
            <a:off x="7737243" y="3948834"/>
            <a:ext cx="118187" cy="146246"/>
            <a:chOff x="4960900" y="2433225"/>
            <a:chExt cx="48525" cy="60050"/>
          </a:xfrm>
        </p:grpSpPr>
        <p:sp>
          <p:nvSpPr>
            <p:cNvPr id="1944" name="Google Shape;1944;p7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 name="Google Shape;1946;p72"/>
          <p:cNvGrpSpPr/>
          <p:nvPr/>
        </p:nvGrpSpPr>
        <p:grpSpPr>
          <a:xfrm>
            <a:off x="7425808" y="4212895"/>
            <a:ext cx="136394" cy="143810"/>
            <a:chOff x="4854075" y="2527625"/>
            <a:chExt cx="56000" cy="59050"/>
          </a:xfrm>
        </p:grpSpPr>
        <p:sp>
          <p:nvSpPr>
            <p:cNvPr id="1947" name="Google Shape;1947;p7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9" name="Google Shape;1949;p72"/>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2"/>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2"/>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2" name="Google Shape;1952;p72"/>
          <p:cNvGrpSpPr/>
          <p:nvPr/>
        </p:nvGrpSpPr>
        <p:grpSpPr>
          <a:xfrm>
            <a:off x="8050020" y="3676639"/>
            <a:ext cx="99312" cy="160797"/>
            <a:chOff x="5059700" y="2334775"/>
            <a:chExt cx="40775" cy="66025"/>
          </a:xfrm>
        </p:grpSpPr>
        <p:sp>
          <p:nvSpPr>
            <p:cNvPr id="1953" name="Google Shape;1953;p7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 name="Google Shape;1962;p72"/>
          <p:cNvGrpSpPr/>
          <p:nvPr/>
        </p:nvGrpSpPr>
        <p:grpSpPr>
          <a:xfrm>
            <a:off x="8007184" y="3941771"/>
            <a:ext cx="184984" cy="160371"/>
            <a:chOff x="5037700" y="2430325"/>
            <a:chExt cx="75950" cy="65850"/>
          </a:xfrm>
        </p:grpSpPr>
        <p:sp>
          <p:nvSpPr>
            <p:cNvPr id="1963" name="Google Shape;1963;p7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 name="Google Shape;1965;p72"/>
          <p:cNvGrpSpPr/>
          <p:nvPr/>
        </p:nvGrpSpPr>
        <p:grpSpPr>
          <a:xfrm>
            <a:off x="7426689" y="3708223"/>
            <a:ext cx="173014" cy="97629"/>
            <a:chOff x="4756975" y="2341800"/>
            <a:chExt cx="91975" cy="51925"/>
          </a:xfrm>
        </p:grpSpPr>
        <p:sp>
          <p:nvSpPr>
            <p:cNvPr id="1966" name="Google Shape;1966;p7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 name="Google Shape;1986;p72"/>
          <p:cNvGrpSpPr/>
          <p:nvPr/>
        </p:nvGrpSpPr>
        <p:grpSpPr>
          <a:xfrm>
            <a:off x="7693626" y="4196920"/>
            <a:ext cx="212497" cy="175761"/>
            <a:chOff x="4943575" y="2516350"/>
            <a:chExt cx="98675" cy="81700"/>
          </a:xfrm>
        </p:grpSpPr>
        <p:sp>
          <p:nvSpPr>
            <p:cNvPr id="1987" name="Google Shape;1987;p7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5" name="Google Shape;2065;p72"/>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2"/>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2"/>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2"/>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Shape 2073"/>
        <p:cNvGrpSpPr/>
        <p:nvPr/>
      </p:nvGrpSpPr>
      <p:grpSpPr>
        <a:xfrm>
          <a:off x="0" y="0"/>
          <a:ext cx="0" cy="0"/>
          <a:chOff x="0" y="0"/>
          <a:chExt cx="0" cy="0"/>
        </a:xfrm>
      </p:grpSpPr>
      <p:grpSp>
        <p:nvGrpSpPr>
          <p:cNvPr id="2074" name="Google Shape;2074;p73"/>
          <p:cNvGrpSpPr/>
          <p:nvPr/>
        </p:nvGrpSpPr>
        <p:grpSpPr>
          <a:xfrm>
            <a:off x="752796" y="2869970"/>
            <a:ext cx="2622876" cy="1333540"/>
            <a:chOff x="238125" y="1038125"/>
            <a:chExt cx="7146800" cy="3633625"/>
          </a:xfrm>
        </p:grpSpPr>
        <p:sp>
          <p:nvSpPr>
            <p:cNvPr id="2075" name="Google Shape;2075;p7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7" name="Google Shape;3647;p73"/>
          <p:cNvGrpSpPr/>
          <p:nvPr/>
        </p:nvGrpSpPr>
        <p:grpSpPr>
          <a:xfrm>
            <a:off x="6681268" y="3584496"/>
            <a:ext cx="560636" cy="516497"/>
            <a:chOff x="6652051" y="3714143"/>
            <a:chExt cx="560636" cy="516497"/>
          </a:xfrm>
        </p:grpSpPr>
        <p:grpSp>
          <p:nvGrpSpPr>
            <p:cNvPr id="3648" name="Google Shape;3648;p73"/>
            <p:cNvGrpSpPr/>
            <p:nvPr/>
          </p:nvGrpSpPr>
          <p:grpSpPr>
            <a:xfrm>
              <a:off x="6669657" y="3716715"/>
              <a:ext cx="466768" cy="464314"/>
              <a:chOff x="3139766" y="765669"/>
              <a:chExt cx="886380" cy="881888"/>
            </a:xfrm>
          </p:grpSpPr>
          <p:grpSp>
            <p:nvGrpSpPr>
              <p:cNvPr id="3649" name="Google Shape;3649;p73"/>
              <p:cNvGrpSpPr/>
              <p:nvPr/>
            </p:nvGrpSpPr>
            <p:grpSpPr>
              <a:xfrm>
                <a:off x="3139766" y="765669"/>
                <a:ext cx="886380" cy="881888"/>
                <a:chOff x="3139766" y="765669"/>
                <a:chExt cx="886380" cy="881888"/>
              </a:xfrm>
            </p:grpSpPr>
            <p:sp>
              <p:nvSpPr>
                <p:cNvPr id="3650" name="Google Shape;3650;p7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9" name="Google Shape;3659;p7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3" name="Google Shape;3663;p7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4" name="Google Shape;3664;p73"/>
          <p:cNvGrpSpPr/>
          <p:nvPr/>
        </p:nvGrpSpPr>
        <p:grpSpPr>
          <a:xfrm>
            <a:off x="7679978" y="3065079"/>
            <a:ext cx="104231" cy="320340"/>
            <a:chOff x="7564426" y="3224343"/>
            <a:chExt cx="119985" cy="368801"/>
          </a:xfrm>
        </p:grpSpPr>
        <p:sp>
          <p:nvSpPr>
            <p:cNvPr id="3665" name="Google Shape;3665;p7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7" name="Google Shape;3667;p73"/>
          <p:cNvGrpSpPr/>
          <p:nvPr/>
        </p:nvGrpSpPr>
        <p:grpSpPr>
          <a:xfrm>
            <a:off x="7379466" y="3059180"/>
            <a:ext cx="189489" cy="332132"/>
            <a:chOff x="8370831" y="3202002"/>
            <a:chExt cx="218129" cy="382376"/>
          </a:xfrm>
        </p:grpSpPr>
        <p:sp>
          <p:nvSpPr>
            <p:cNvPr id="3668" name="Google Shape;3668;p7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0" name="Google Shape;3670;p73"/>
          <p:cNvGrpSpPr/>
          <p:nvPr/>
        </p:nvGrpSpPr>
        <p:grpSpPr>
          <a:xfrm>
            <a:off x="8102855" y="3470312"/>
            <a:ext cx="309429" cy="267000"/>
            <a:chOff x="6742064" y="3750480"/>
            <a:chExt cx="399315" cy="344560"/>
          </a:xfrm>
        </p:grpSpPr>
        <p:sp>
          <p:nvSpPr>
            <p:cNvPr id="3671" name="Google Shape;3671;p7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73"/>
          <p:cNvGrpSpPr/>
          <p:nvPr/>
        </p:nvGrpSpPr>
        <p:grpSpPr>
          <a:xfrm>
            <a:off x="7641874" y="3821360"/>
            <a:ext cx="180437" cy="281608"/>
            <a:chOff x="7248525" y="3739696"/>
            <a:chExt cx="230531" cy="359790"/>
          </a:xfrm>
        </p:grpSpPr>
        <p:sp>
          <p:nvSpPr>
            <p:cNvPr id="3674" name="Google Shape;3674;p7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6" name="Google Shape;3676;p73"/>
          <p:cNvGrpSpPr/>
          <p:nvPr/>
        </p:nvGrpSpPr>
        <p:grpSpPr>
          <a:xfrm>
            <a:off x="7887794" y="3464584"/>
            <a:ext cx="162896" cy="278710"/>
            <a:chOff x="7601242" y="3729267"/>
            <a:chExt cx="222566" cy="380803"/>
          </a:xfrm>
        </p:grpSpPr>
        <p:sp>
          <p:nvSpPr>
            <p:cNvPr id="3677" name="Google Shape;3677;p7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9" name="Google Shape;3679;p73"/>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0" name="Google Shape;3680;p73"/>
          <p:cNvGrpSpPr/>
          <p:nvPr/>
        </p:nvGrpSpPr>
        <p:grpSpPr>
          <a:xfrm>
            <a:off x="7377439" y="3465724"/>
            <a:ext cx="193543" cy="275990"/>
            <a:chOff x="8304647" y="3738687"/>
            <a:chExt cx="225076" cy="320956"/>
          </a:xfrm>
        </p:grpSpPr>
        <p:sp>
          <p:nvSpPr>
            <p:cNvPr id="3681" name="Google Shape;3681;p7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4" name="Google Shape;3684;p73"/>
          <p:cNvGrpSpPr/>
          <p:nvPr/>
        </p:nvGrpSpPr>
        <p:grpSpPr>
          <a:xfrm>
            <a:off x="7649932" y="3465724"/>
            <a:ext cx="178492" cy="275990"/>
            <a:chOff x="8615101" y="3738687"/>
            <a:chExt cx="207573" cy="320956"/>
          </a:xfrm>
        </p:grpSpPr>
        <p:sp>
          <p:nvSpPr>
            <p:cNvPr id="3685" name="Google Shape;3685;p7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8" name="Google Shape;3688;p73"/>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9" name="Google Shape;3689;p73"/>
          <p:cNvGrpSpPr/>
          <p:nvPr/>
        </p:nvGrpSpPr>
        <p:grpSpPr>
          <a:xfrm>
            <a:off x="7875463" y="3868385"/>
            <a:ext cx="187557" cy="187557"/>
            <a:chOff x="8565775" y="671075"/>
            <a:chExt cx="441000" cy="441000"/>
          </a:xfrm>
        </p:grpSpPr>
        <p:sp>
          <p:nvSpPr>
            <p:cNvPr id="3690" name="Google Shape;3690;p7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2" name="Google Shape;3692;p73"/>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3"/>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4" name="Google Shape;3694;p73"/>
          <p:cNvGrpSpPr/>
          <p:nvPr/>
        </p:nvGrpSpPr>
        <p:grpSpPr>
          <a:xfrm>
            <a:off x="6029935" y="2940910"/>
            <a:ext cx="587865" cy="517731"/>
            <a:chOff x="6000718" y="3070557"/>
            <a:chExt cx="587865" cy="517731"/>
          </a:xfrm>
        </p:grpSpPr>
        <p:sp>
          <p:nvSpPr>
            <p:cNvPr id="3695" name="Google Shape;3695;p7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5" name="Google Shape;3705;p73"/>
          <p:cNvGrpSpPr/>
          <p:nvPr/>
        </p:nvGrpSpPr>
        <p:grpSpPr>
          <a:xfrm>
            <a:off x="6044740" y="3584570"/>
            <a:ext cx="557665" cy="516387"/>
            <a:chOff x="6015523" y="3714217"/>
            <a:chExt cx="557665" cy="516387"/>
          </a:xfrm>
        </p:grpSpPr>
        <p:grpSp>
          <p:nvGrpSpPr>
            <p:cNvPr id="3706" name="Google Shape;3706;p73"/>
            <p:cNvGrpSpPr/>
            <p:nvPr/>
          </p:nvGrpSpPr>
          <p:grpSpPr>
            <a:xfrm>
              <a:off x="6036094" y="3716980"/>
              <a:ext cx="529822" cy="510480"/>
              <a:chOff x="3148311" y="-545634"/>
              <a:chExt cx="1006118" cy="969572"/>
            </a:xfrm>
          </p:grpSpPr>
          <p:sp>
            <p:nvSpPr>
              <p:cNvPr id="3707" name="Google Shape;3707;p7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7" name="Google Shape;3717;p7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8" name="Google Shape;3718;p73"/>
          <p:cNvGrpSpPr/>
          <p:nvPr/>
        </p:nvGrpSpPr>
        <p:grpSpPr>
          <a:xfrm>
            <a:off x="6673522" y="2943981"/>
            <a:ext cx="576302" cy="511871"/>
            <a:chOff x="6644304" y="3073628"/>
            <a:chExt cx="576302" cy="511871"/>
          </a:xfrm>
        </p:grpSpPr>
        <p:grpSp>
          <p:nvGrpSpPr>
            <p:cNvPr id="3719" name="Google Shape;3719;p73"/>
            <p:cNvGrpSpPr/>
            <p:nvPr/>
          </p:nvGrpSpPr>
          <p:grpSpPr>
            <a:xfrm>
              <a:off x="6712169" y="3073651"/>
              <a:ext cx="481611" cy="506713"/>
              <a:chOff x="1833536" y="-546641"/>
              <a:chExt cx="914567" cy="962419"/>
            </a:xfrm>
          </p:grpSpPr>
          <p:grpSp>
            <p:nvGrpSpPr>
              <p:cNvPr id="3720" name="Google Shape;3720;p73"/>
              <p:cNvGrpSpPr/>
              <p:nvPr/>
            </p:nvGrpSpPr>
            <p:grpSpPr>
              <a:xfrm>
                <a:off x="1833536" y="-524249"/>
                <a:ext cx="914567" cy="940027"/>
                <a:chOff x="1833536" y="-524249"/>
                <a:chExt cx="914567" cy="940027"/>
              </a:xfrm>
            </p:grpSpPr>
            <p:sp>
              <p:nvSpPr>
                <p:cNvPr id="3721" name="Google Shape;3721;p7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26" name="Google Shape;3726;p7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0" name="Google Shape;3730;p7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1" name="Google Shape;3731;p73"/>
          <p:cNvGrpSpPr/>
          <p:nvPr/>
        </p:nvGrpSpPr>
        <p:grpSpPr>
          <a:xfrm>
            <a:off x="5938558" y="1033351"/>
            <a:ext cx="2435960" cy="1297725"/>
            <a:chOff x="233350" y="949250"/>
            <a:chExt cx="7137300" cy="3802300"/>
          </a:xfrm>
        </p:grpSpPr>
        <p:sp>
          <p:nvSpPr>
            <p:cNvPr id="3732" name="Google Shape;3732;p7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3" name="Google Shape;3783;p73"/>
          <p:cNvGrpSpPr/>
          <p:nvPr/>
        </p:nvGrpSpPr>
        <p:grpSpPr>
          <a:xfrm>
            <a:off x="731715" y="995041"/>
            <a:ext cx="2665073" cy="1317140"/>
            <a:chOff x="793334" y="1192826"/>
            <a:chExt cx="2665073" cy="1317140"/>
          </a:xfrm>
        </p:grpSpPr>
        <p:sp>
          <p:nvSpPr>
            <p:cNvPr id="3784" name="Google Shape;3784;p7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3"/>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3"/>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3"/>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3"/>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3"/>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3"/>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3"/>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3"/>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3"/>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3"/>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3"/>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3"/>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3"/>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3"/>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3"/>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3"/>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3"/>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3"/>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3"/>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3"/>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3"/>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3"/>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3"/>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3"/>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3"/>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3"/>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3"/>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3"/>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3"/>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3"/>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3"/>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3"/>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3"/>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3"/>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3"/>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3"/>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3"/>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3"/>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3"/>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3"/>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3"/>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3"/>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3"/>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3"/>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3"/>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3"/>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3"/>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3"/>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3"/>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3"/>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3"/>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3"/>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3"/>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3"/>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3"/>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3"/>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3"/>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3"/>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3"/>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3"/>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3"/>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3"/>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3"/>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3"/>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3"/>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3"/>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3"/>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3"/>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3"/>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3"/>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3"/>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3"/>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3"/>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3"/>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3"/>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3"/>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3"/>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3"/>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3"/>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3"/>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3"/>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3"/>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3"/>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3"/>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3"/>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3"/>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3"/>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3"/>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3"/>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3"/>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3"/>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3"/>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3"/>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3"/>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3"/>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3"/>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3"/>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3"/>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3"/>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3"/>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3"/>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3"/>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3"/>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3"/>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3"/>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3"/>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3"/>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3"/>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3"/>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3"/>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3"/>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3"/>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3"/>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3"/>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3"/>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3"/>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3"/>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3"/>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3"/>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3"/>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3"/>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3"/>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3"/>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3"/>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3"/>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3"/>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3"/>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3"/>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3"/>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3"/>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3"/>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3"/>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3"/>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3"/>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3"/>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3"/>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3"/>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3"/>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3"/>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3"/>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3"/>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3"/>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3"/>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3"/>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3"/>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3"/>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3"/>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3"/>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3"/>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3"/>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3"/>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3"/>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3"/>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3"/>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3"/>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3"/>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3"/>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3"/>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3"/>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3"/>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3"/>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3"/>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3"/>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3"/>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3"/>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3"/>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3"/>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3"/>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3"/>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3"/>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3"/>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3"/>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3"/>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3"/>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3"/>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3"/>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3"/>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3"/>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3"/>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3"/>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3"/>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3"/>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3"/>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3"/>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3"/>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3"/>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3"/>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3"/>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3"/>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3"/>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3"/>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3"/>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3"/>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3"/>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3"/>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3"/>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3"/>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3"/>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3"/>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3"/>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3"/>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3"/>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3"/>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3"/>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3"/>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3"/>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3"/>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3"/>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3"/>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3"/>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3"/>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3"/>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3"/>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3"/>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3"/>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3"/>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3"/>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3"/>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3"/>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3"/>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3"/>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3"/>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3"/>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3"/>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3"/>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3"/>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3"/>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3"/>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3"/>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3"/>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3"/>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3"/>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3"/>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3"/>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3"/>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3"/>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3"/>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3"/>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3"/>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3"/>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3"/>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3"/>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3"/>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3"/>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3"/>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3"/>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3"/>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3"/>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3"/>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3"/>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3"/>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3"/>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3"/>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3"/>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3"/>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3"/>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3"/>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3"/>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3"/>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3"/>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3"/>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3"/>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3"/>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3"/>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3"/>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3"/>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3"/>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3"/>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3"/>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3"/>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3"/>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3"/>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3"/>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3"/>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3"/>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3"/>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3"/>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3"/>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3"/>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3"/>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3"/>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3"/>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3"/>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3"/>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3"/>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3"/>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3"/>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3"/>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3"/>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3"/>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3"/>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3"/>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3"/>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3"/>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3"/>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3"/>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3"/>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3"/>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3"/>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3"/>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3"/>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3"/>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3"/>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3"/>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3"/>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3"/>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3"/>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3"/>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3"/>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3"/>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3"/>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3"/>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3"/>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3"/>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3"/>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3"/>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3"/>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3"/>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3"/>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3"/>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3"/>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3"/>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3"/>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3"/>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3"/>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3"/>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3"/>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3"/>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3"/>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3"/>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3"/>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73"/>
          <p:cNvGrpSpPr/>
          <p:nvPr/>
        </p:nvGrpSpPr>
        <p:grpSpPr>
          <a:xfrm>
            <a:off x="3450485" y="919691"/>
            <a:ext cx="2310381" cy="1488888"/>
            <a:chOff x="229225" y="549050"/>
            <a:chExt cx="7161750" cy="4615275"/>
          </a:xfrm>
        </p:grpSpPr>
        <p:sp>
          <p:nvSpPr>
            <p:cNvPr id="7752" name="Google Shape;7752;p73"/>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3"/>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3"/>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3"/>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3"/>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3"/>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3"/>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3"/>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3"/>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3"/>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3"/>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3"/>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3"/>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3"/>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3"/>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3"/>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3"/>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3"/>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3"/>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3"/>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3"/>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3"/>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3"/>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3"/>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3"/>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3"/>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3"/>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3"/>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3"/>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3"/>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3"/>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3"/>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3"/>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3"/>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3"/>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3"/>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3"/>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3"/>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3"/>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3"/>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3"/>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3"/>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3"/>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3"/>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3"/>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3"/>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3"/>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3"/>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3"/>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3"/>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3"/>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3"/>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3"/>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3"/>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3"/>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3"/>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3"/>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3"/>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3"/>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3"/>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3"/>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3"/>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3"/>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3"/>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3"/>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3"/>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3"/>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3"/>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3"/>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3"/>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3"/>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3"/>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3"/>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3"/>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3"/>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3"/>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3"/>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3"/>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3"/>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3"/>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3"/>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3"/>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3"/>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3"/>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3"/>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3"/>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3"/>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3"/>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3"/>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3"/>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3"/>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3"/>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3"/>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3"/>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3"/>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3"/>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3"/>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3"/>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3"/>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3"/>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3"/>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3"/>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3"/>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3"/>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3"/>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3"/>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3"/>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3"/>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3"/>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3"/>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3"/>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3"/>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3"/>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3"/>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3"/>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3"/>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3"/>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73"/>
          <p:cNvGrpSpPr/>
          <p:nvPr/>
        </p:nvGrpSpPr>
        <p:grpSpPr>
          <a:xfrm>
            <a:off x="3548403" y="2849588"/>
            <a:ext cx="2310282" cy="1374222"/>
            <a:chOff x="238125" y="732525"/>
            <a:chExt cx="7130500" cy="4241425"/>
          </a:xfrm>
        </p:grpSpPr>
        <p:sp>
          <p:nvSpPr>
            <p:cNvPr id="7870" name="Google Shape;7870;p73"/>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3"/>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3"/>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3"/>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3"/>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3"/>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3"/>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3"/>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3"/>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3"/>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3"/>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3"/>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3"/>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3"/>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3"/>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3"/>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3"/>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3"/>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3"/>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3"/>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3"/>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3"/>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3"/>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3"/>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3"/>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3"/>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3"/>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3"/>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3"/>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3"/>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3"/>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3"/>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3"/>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3"/>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3"/>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3"/>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3"/>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3"/>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3"/>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3"/>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3"/>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3"/>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3"/>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3"/>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3"/>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3"/>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3"/>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3"/>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3"/>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3"/>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3"/>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3"/>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3"/>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3"/>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3"/>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3"/>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3"/>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3"/>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3"/>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3"/>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3"/>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3"/>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3"/>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3"/>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3"/>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3"/>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3"/>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3"/>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3"/>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3"/>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3"/>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3"/>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3"/>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3"/>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3"/>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3"/>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3"/>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3"/>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3"/>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3"/>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3"/>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3"/>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3"/>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3"/>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3"/>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3"/>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3"/>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3"/>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3"/>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3"/>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3"/>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3"/>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3"/>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3"/>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3"/>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3"/>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3"/>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3"/>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3"/>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3"/>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3"/>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3"/>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3"/>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3"/>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3"/>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3"/>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3"/>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3"/>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3"/>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3"/>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3"/>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3"/>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3"/>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3"/>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Shape 7987"/>
        <p:cNvGrpSpPr/>
        <p:nvPr/>
      </p:nvGrpSpPr>
      <p:grpSpPr>
        <a:xfrm>
          <a:off x="0" y="0"/>
          <a:ext cx="0" cy="0"/>
          <a:chOff x="0" y="0"/>
          <a:chExt cx="0" cy="0"/>
        </a:xfrm>
      </p:grpSpPr>
      <p:grpSp>
        <p:nvGrpSpPr>
          <p:cNvPr id="7988" name="Google Shape;7988;p74"/>
          <p:cNvGrpSpPr/>
          <p:nvPr/>
        </p:nvGrpSpPr>
        <p:grpSpPr>
          <a:xfrm>
            <a:off x="2100560" y="3398663"/>
            <a:ext cx="1102891" cy="760337"/>
            <a:chOff x="4967783" y="2151471"/>
            <a:chExt cx="3920692" cy="2702940"/>
          </a:xfrm>
        </p:grpSpPr>
        <p:grpSp>
          <p:nvGrpSpPr>
            <p:cNvPr id="7989" name="Google Shape;7989;p74"/>
            <p:cNvGrpSpPr/>
            <p:nvPr/>
          </p:nvGrpSpPr>
          <p:grpSpPr>
            <a:xfrm>
              <a:off x="5045709" y="2252109"/>
              <a:ext cx="3761071" cy="2501708"/>
              <a:chOff x="2691784" y="1805334"/>
              <a:chExt cx="3761071" cy="2501708"/>
            </a:xfrm>
          </p:grpSpPr>
          <p:sp>
            <p:nvSpPr>
              <p:cNvPr id="7990" name="Google Shape;7990;p7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74"/>
            <p:cNvGrpSpPr/>
            <p:nvPr/>
          </p:nvGrpSpPr>
          <p:grpSpPr>
            <a:xfrm>
              <a:off x="4967783" y="2151471"/>
              <a:ext cx="3920692" cy="2702940"/>
              <a:chOff x="2613858" y="1704696"/>
              <a:chExt cx="3920692" cy="2702940"/>
            </a:xfrm>
          </p:grpSpPr>
          <p:sp>
            <p:nvSpPr>
              <p:cNvPr id="7998" name="Google Shape;7998;p7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03" name="Google Shape;8003;p74"/>
          <p:cNvGrpSpPr/>
          <p:nvPr/>
        </p:nvGrpSpPr>
        <p:grpSpPr>
          <a:xfrm>
            <a:off x="3504468" y="1286940"/>
            <a:ext cx="1561911" cy="708580"/>
            <a:chOff x="3530532" y="1496185"/>
            <a:chExt cx="1561911" cy="708580"/>
          </a:xfrm>
        </p:grpSpPr>
        <p:grpSp>
          <p:nvGrpSpPr>
            <p:cNvPr id="8004" name="Google Shape;8004;p74"/>
            <p:cNvGrpSpPr/>
            <p:nvPr/>
          </p:nvGrpSpPr>
          <p:grpSpPr>
            <a:xfrm>
              <a:off x="3720318" y="1857562"/>
              <a:ext cx="1372125" cy="54"/>
              <a:chOff x="3720318" y="1857562"/>
              <a:chExt cx="1372125" cy="54"/>
            </a:xfrm>
          </p:grpSpPr>
          <p:cxnSp>
            <p:nvCxnSpPr>
              <p:cNvPr id="8005" name="Google Shape;8005;p74"/>
              <p:cNvCxnSpPr>
                <a:endCxn id="8006"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07" name="Google Shape;8007;p7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08" name="Google Shape;8008;p7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09" name="Google Shape;8009;p74"/>
              <p:cNvCxnSpPr>
                <a:stCxn id="8006"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010" name="Google Shape;8010;p74"/>
            <p:cNvGrpSpPr/>
            <p:nvPr/>
          </p:nvGrpSpPr>
          <p:grpSpPr>
            <a:xfrm>
              <a:off x="3567462" y="1496185"/>
              <a:ext cx="286500" cy="272914"/>
              <a:chOff x="3567462" y="1496185"/>
              <a:chExt cx="286500" cy="272914"/>
            </a:xfrm>
          </p:grpSpPr>
          <p:cxnSp>
            <p:nvCxnSpPr>
              <p:cNvPr id="8011" name="Google Shape;8011;p7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012" name="Google Shape;8012;p7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3" name="Google Shape;8013;p7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5" name="Google Shape;8015;p74"/>
            <p:cNvGrpSpPr/>
            <p:nvPr/>
          </p:nvGrpSpPr>
          <p:grpSpPr>
            <a:xfrm>
              <a:off x="3929014" y="1960574"/>
              <a:ext cx="286500" cy="242342"/>
              <a:chOff x="3929014" y="1960574"/>
              <a:chExt cx="286500" cy="242342"/>
            </a:xfrm>
          </p:grpSpPr>
          <p:cxnSp>
            <p:nvCxnSpPr>
              <p:cNvPr id="8016" name="Google Shape;8016;p7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017" name="Google Shape;8017;p7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74"/>
            <p:cNvGrpSpPr/>
            <p:nvPr/>
          </p:nvGrpSpPr>
          <p:grpSpPr>
            <a:xfrm>
              <a:off x="4290828" y="1496185"/>
              <a:ext cx="286500" cy="272914"/>
              <a:chOff x="4290828" y="1496185"/>
              <a:chExt cx="286500" cy="272914"/>
            </a:xfrm>
          </p:grpSpPr>
          <p:cxnSp>
            <p:nvCxnSpPr>
              <p:cNvPr id="8019" name="Google Shape;8019;p7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020" name="Google Shape;8020;p7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21" name="Google Shape;8021;p7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2" name="Google Shape;8022;p74"/>
            <p:cNvGrpSpPr/>
            <p:nvPr/>
          </p:nvGrpSpPr>
          <p:grpSpPr>
            <a:xfrm>
              <a:off x="4657726" y="1959674"/>
              <a:ext cx="286500" cy="245092"/>
              <a:chOff x="4657726" y="1959674"/>
              <a:chExt cx="286500" cy="245092"/>
            </a:xfrm>
          </p:grpSpPr>
          <p:cxnSp>
            <p:nvCxnSpPr>
              <p:cNvPr id="8023" name="Google Shape;8023;p7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024" name="Google Shape;8024;p7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25" name="Google Shape;8025;p74"/>
          <p:cNvGrpSpPr/>
          <p:nvPr/>
        </p:nvGrpSpPr>
        <p:grpSpPr>
          <a:xfrm>
            <a:off x="3486488" y="2149036"/>
            <a:ext cx="1597032" cy="378649"/>
            <a:chOff x="3512551" y="2358282"/>
            <a:chExt cx="1597032" cy="378649"/>
          </a:xfrm>
        </p:grpSpPr>
        <p:grpSp>
          <p:nvGrpSpPr>
            <p:cNvPr id="8026" name="Google Shape;8026;p74"/>
            <p:cNvGrpSpPr/>
            <p:nvPr/>
          </p:nvGrpSpPr>
          <p:grpSpPr>
            <a:xfrm>
              <a:off x="3738198" y="2553002"/>
              <a:ext cx="1145834" cy="117"/>
              <a:chOff x="3738198" y="2553002"/>
              <a:chExt cx="1145834" cy="117"/>
            </a:xfrm>
          </p:grpSpPr>
          <p:cxnSp>
            <p:nvCxnSpPr>
              <p:cNvPr id="8027" name="Google Shape;8027;p7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028" name="Google Shape;8028;p7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029" name="Google Shape;8029;p74"/>
              <p:cNvCxnSpPr>
                <a:stCxn id="8030" idx="6"/>
                <a:endCxn id="8031"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032" name="Google Shape;8032;p74"/>
            <p:cNvGrpSpPr/>
            <p:nvPr/>
          </p:nvGrpSpPr>
          <p:grpSpPr>
            <a:xfrm>
              <a:off x="3969644" y="2440153"/>
              <a:ext cx="225900" cy="296779"/>
              <a:chOff x="3969644" y="2440153"/>
              <a:chExt cx="225900" cy="296779"/>
            </a:xfrm>
          </p:grpSpPr>
          <p:cxnSp>
            <p:nvCxnSpPr>
              <p:cNvPr id="8033" name="Google Shape;8033;p7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031" name="Google Shape;8031;p7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74"/>
            <p:cNvGrpSpPr/>
            <p:nvPr/>
          </p:nvGrpSpPr>
          <p:grpSpPr>
            <a:xfrm>
              <a:off x="4426818" y="2358282"/>
              <a:ext cx="225600" cy="307471"/>
              <a:chOff x="4426818" y="2358282"/>
              <a:chExt cx="225600" cy="307471"/>
            </a:xfrm>
          </p:grpSpPr>
          <p:cxnSp>
            <p:nvCxnSpPr>
              <p:cNvPr id="8036" name="Google Shape;8036;p74"/>
              <p:cNvCxnSpPr>
                <a:stCxn id="8037"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038" name="Google Shape;8038;p7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74"/>
            <p:cNvGrpSpPr/>
            <p:nvPr/>
          </p:nvGrpSpPr>
          <p:grpSpPr>
            <a:xfrm>
              <a:off x="4883984" y="2440153"/>
              <a:ext cx="225600" cy="296479"/>
              <a:chOff x="4883984" y="2440153"/>
              <a:chExt cx="225600" cy="296479"/>
            </a:xfrm>
          </p:grpSpPr>
          <p:cxnSp>
            <p:nvCxnSpPr>
              <p:cNvPr id="8040" name="Google Shape;8040;p7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041" name="Google Shape;8041;p7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3" name="Google Shape;8043;p74"/>
            <p:cNvGrpSpPr/>
            <p:nvPr/>
          </p:nvGrpSpPr>
          <p:grpSpPr>
            <a:xfrm>
              <a:off x="3512551" y="2358356"/>
              <a:ext cx="225647" cy="307629"/>
              <a:chOff x="2182679" y="2005014"/>
              <a:chExt cx="792300" cy="1080158"/>
            </a:xfrm>
          </p:grpSpPr>
          <p:cxnSp>
            <p:nvCxnSpPr>
              <p:cNvPr id="8044" name="Google Shape;8044;p74"/>
              <p:cNvCxnSpPr>
                <a:stCxn id="8045"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030" name="Google Shape;8030;p7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6" name="Google Shape;8046;p74"/>
          <p:cNvGrpSpPr/>
          <p:nvPr/>
        </p:nvGrpSpPr>
        <p:grpSpPr>
          <a:xfrm>
            <a:off x="6846570" y="972834"/>
            <a:ext cx="1559809" cy="722610"/>
            <a:chOff x="634175" y="2986275"/>
            <a:chExt cx="3147949" cy="1458344"/>
          </a:xfrm>
        </p:grpSpPr>
        <p:cxnSp>
          <p:nvCxnSpPr>
            <p:cNvPr id="8047" name="Google Shape;8047;p74"/>
            <p:cNvCxnSpPr>
              <a:stCxn id="8048" idx="4"/>
              <a:endCxn id="8049"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050" name="Google Shape;8050;p74"/>
            <p:cNvCxnSpPr>
              <a:stCxn id="8049" idx="0"/>
              <a:endCxn id="8051"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052" name="Google Shape;8052;p74"/>
            <p:cNvCxnSpPr>
              <a:stCxn id="8051" idx="4"/>
              <a:endCxn id="8053"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054" name="Google Shape;8054;p74"/>
            <p:cNvCxnSpPr>
              <a:stCxn id="8053" idx="0"/>
              <a:endCxn id="8055"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055" name="Google Shape;8055;p7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51" name="Google Shape;8051;p7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48" name="Google Shape;8048;p7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53" name="Google Shape;8053;p7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049" name="Google Shape;8049;p7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056" name="Google Shape;8056;p74"/>
          <p:cNvGrpSpPr/>
          <p:nvPr/>
        </p:nvGrpSpPr>
        <p:grpSpPr>
          <a:xfrm>
            <a:off x="3500360" y="2682741"/>
            <a:ext cx="1570719" cy="294123"/>
            <a:chOff x="998425" y="1182125"/>
            <a:chExt cx="1065400" cy="199500"/>
          </a:xfrm>
        </p:grpSpPr>
        <p:sp>
          <p:nvSpPr>
            <p:cNvPr id="8057" name="Google Shape;8057;p7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74"/>
          <p:cNvGrpSpPr/>
          <p:nvPr/>
        </p:nvGrpSpPr>
        <p:grpSpPr>
          <a:xfrm>
            <a:off x="6843616" y="1800228"/>
            <a:ext cx="1565716" cy="366729"/>
            <a:chOff x="1247650" y="2075423"/>
            <a:chExt cx="6648477" cy="1557238"/>
          </a:xfrm>
        </p:grpSpPr>
        <p:sp>
          <p:nvSpPr>
            <p:cNvPr id="8063" name="Google Shape;8063;p7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74"/>
          <p:cNvGrpSpPr/>
          <p:nvPr/>
        </p:nvGrpSpPr>
        <p:grpSpPr>
          <a:xfrm>
            <a:off x="6827928" y="2949043"/>
            <a:ext cx="1597061" cy="663440"/>
            <a:chOff x="6796238" y="3158297"/>
            <a:chExt cx="1630319" cy="677257"/>
          </a:xfrm>
        </p:grpSpPr>
        <p:cxnSp>
          <p:nvCxnSpPr>
            <p:cNvPr id="8070" name="Google Shape;8070;p7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071" name="Google Shape;8071;p7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072" name="Google Shape;8072;p7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073" name="Google Shape;8073;p7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074" name="Google Shape;8074;p74"/>
            <p:cNvGrpSpPr/>
            <p:nvPr/>
          </p:nvGrpSpPr>
          <p:grpSpPr>
            <a:xfrm>
              <a:off x="6796238" y="3311904"/>
              <a:ext cx="1630319" cy="377697"/>
              <a:chOff x="6796238" y="3311904"/>
              <a:chExt cx="1630319" cy="377697"/>
            </a:xfrm>
          </p:grpSpPr>
          <p:sp>
            <p:nvSpPr>
              <p:cNvPr id="8075" name="Google Shape;8075;p7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78" name="Google Shape;8078;p74"/>
          <p:cNvGrpSpPr/>
          <p:nvPr/>
        </p:nvGrpSpPr>
        <p:grpSpPr>
          <a:xfrm>
            <a:off x="5349066" y="970435"/>
            <a:ext cx="1368606" cy="1593805"/>
            <a:chOff x="1839112" y="2209163"/>
            <a:chExt cx="1918159" cy="2233784"/>
          </a:xfrm>
        </p:grpSpPr>
        <p:sp>
          <p:nvSpPr>
            <p:cNvPr id="8079" name="Google Shape;8079;p7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82" name="Google Shape;8082;p74"/>
            <p:cNvCxnSpPr>
              <a:stCxn id="8079" idx="6"/>
              <a:endCxn id="8080"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083" name="Google Shape;8083;p74"/>
            <p:cNvCxnSpPr>
              <a:stCxn id="8080" idx="4"/>
              <a:endCxn id="8084"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085" name="Google Shape;8085;p74"/>
            <p:cNvCxnSpPr>
              <a:stCxn id="8084" idx="6"/>
              <a:endCxn id="8081"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086" name="Google Shape;8086;p74"/>
            <p:cNvCxnSpPr>
              <a:stCxn id="8081" idx="4"/>
              <a:endCxn id="8087"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084" name="Google Shape;8084;p7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89" name="Google Shape;8089;p74"/>
            <p:cNvCxnSpPr>
              <a:endCxn id="8088"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090" name="Google Shape;8090;p74"/>
          <p:cNvGrpSpPr/>
          <p:nvPr/>
        </p:nvGrpSpPr>
        <p:grpSpPr>
          <a:xfrm>
            <a:off x="3481439" y="976671"/>
            <a:ext cx="1637968" cy="154942"/>
            <a:chOff x="238125" y="2506075"/>
            <a:chExt cx="7115411" cy="673075"/>
          </a:xfrm>
        </p:grpSpPr>
        <p:sp>
          <p:nvSpPr>
            <p:cNvPr id="8091" name="Google Shape;8091;p7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74"/>
          <p:cNvGrpSpPr/>
          <p:nvPr/>
        </p:nvGrpSpPr>
        <p:grpSpPr>
          <a:xfrm>
            <a:off x="720124" y="1298269"/>
            <a:ext cx="2476762" cy="91743"/>
            <a:chOff x="1464850" y="436376"/>
            <a:chExt cx="6001362" cy="222300"/>
          </a:xfrm>
        </p:grpSpPr>
        <p:sp>
          <p:nvSpPr>
            <p:cNvPr id="8097" name="Google Shape;8097;p7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02" name="Google Shape;8102;p7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03" name="Google Shape;8103;p7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04" name="Google Shape;8104;p7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05" name="Google Shape;8105;p7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106" name="Google Shape;8106;p74"/>
          <p:cNvGrpSpPr/>
          <p:nvPr/>
        </p:nvGrpSpPr>
        <p:grpSpPr>
          <a:xfrm>
            <a:off x="706391" y="2533734"/>
            <a:ext cx="1452710" cy="651923"/>
            <a:chOff x="803162" y="2667727"/>
            <a:chExt cx="1411906" cy="633611"/>
          </a:xfrm>
        </p:grpSpPr>
        <p:cxnSp>
          <p:nvCxnSpPr>
            <p:cNvPr id="8107" name="Google Shape;8107;p74"/>
            <p:cNvCxnSpPr>
              <a:stCxn id="8108" idx="2"/>
              <a:endCxn id="8109"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10" name="Google Shape;8110;p74"/>
            <p:cNvCxnSpPr>
              <a:stCxn id="8111" idx="0"/>
              <a:endCxn id="8108"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12" name="Google Shape;8112;p74"/>
            <p:cNvCxnSpPr>
              <a:stCxn id="8111" idx="2"/>
              <a:endCxn id="8113"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14" name="Google Shape;8114;p74"/>
            <p:cNvCxnSpPr>
              <a:stCxn id="8115" idx="0"/>
              <a:endCxn id="8111"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16" name="Google Shape;8116;p74"/>
            <p:cNvCxnSpPr>
              <a:stCxn id="8109" idx="2"/>
              <a:endCxn id="8117"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18" name="Google Shape;8118;p74"/>
            <p:cNvCxnSpPr>
              <a:stCxn id="8119" idx="0"/>
              <a:endCxn id="8109"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115" name="Google Shape;8115;p7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13" name="Google Shape;8113;p7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19" name="Google Shape;8119;p7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17" name="Google Shape;8117;p7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09" name="Google Shape;8109;p7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11" name="Google Shape;8111;p7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08" name="Google Shape;8108;p7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120" name="Google Shape;8120;p74"/>
          <p:cNvGrpSpPr/>
          <p:nvPr/>
        </p:nvGrpSpPr>
        <p:grpSpPr>
          <a:xfrm>
            <a:off x="706393" y="969273"/>
            <a:ext cx="2518541" cy="209309"/>
            <a:chOff x="803163" y="1111966"/>
            <a:chExt cx="2447800" cy="203430"/>
          </a:xfrm>
        </p:grpSpPr>
        <p:grpSp>
          <p:nvGrpSpPr>
            <p:cNvPr id="8121" name="Google Shape;8121;p74"/>
            <p:cNvGrpSpPr/>
            <p:nvPr/>
          </p:nvGrpSpPr>
          <p:grpSpPr>
            <a:xfrm>
              <a:off x="1958180" y="1111966"/>
              <a:ext cx="588019" cy="121396"/>
              <a:chOff x="4808316" y="2800065"/>
              <a:chExt cx="1999386" cy="412910"/>
            </a:xfrm>
          </p:grpSpPr>
          <p:sp>
            <p:nvSpPr>
              <p:cNvPr id="8122" name="Google Shape;8122;p7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3" name="Google Shape;8123;p74"/>
              <p:cNvGrpSpPr/>
              <p:nvPr/>
            </p:nvGrpSpPr>
            <p:grpSpPr>
              <a:xfrm>
                <a:off x="4808316" y="2800065"/>
                <a:ext cx="92400" cy="411825"/>
                <a:chOff x="845575" y="2563700"/>
                <a:chExt cx="92400" cy="411825"/>
              </a:xfrm>
            </p:grpSpPr>
            <p:cxnSp>
              <p:nvCxnSpPr>
                <p:cNvPr id="8124" name="Google Shape;8124;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25" name="Google Shape;8125;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126" name="Google Shape;8126;p7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127" name="Google Shape;8127;p7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8" name="Google Shape;8128;p74"/>
            <p:cNvGrpSpPr/>
            <p:nvPr/>
          </p:nvGrpSpPr>
          <p:grpSpPr>
            <a:xfrm>
              <a:off x="803163" y="1111974"/>
              <a:ext cx="591158" cy="121545"/>
              <a:chOff x="803163" y="1111974"/>
              <a:chExt cx="591158" cy="121545"/>
            </a:xfrm>
          </p:grpSpPr>
          <p:grpSp>
            <p:nvGrpSpPr>
              <p:cNvPr id="8129" name="Google Shape;8129;p74"/>
              <p:cNvGrpSpPr/>
              <p:nvPr/>
            </p:nvGrpSpPr>
            <p:grpSpPr>
              <a:xfrm>
                <a:off x="803163" y="1111974"/>
                <a:ext cx="27175" cy="121077"/>
                <a:chOff x="845575" y="2563700"/>
                <a:chExt cx="92400" cy="411825"/>
              </a:xfrm>
            </p:grpSpPr>
            <p:cxnSp>
              <p:nvCxnSpPr>
                <p:cNvPr id="8130" name="Google Shape;8130;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31" name="Google Shape;8131;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2" name="Google Shape;8132;p7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74"/>
            <p:cNvGrpSpPr/>
            <p:nvPr/>
          </p:nvGrpSpPr>
          <p:grpSpPr>
            <a:xfrm>
              <a:off x="1381910" y="1194219"/>
              <a:ext cx="588341" cy="121177"/>
              <a:chOff x="1381910" y="1194219"/>
              <a:chExt cx="588341" cy="121177"/>
            </a:xfrm>
          </p:grpSpPr>
          <p:grpSp>
            <p:nvGrpSpPr>
              <p:cNvPr id="8134" name="Google Shape;8134;p74"/>
              <p:cNvGrpSpPr/>
              <p:nvPr/>
            </p:nvGrpSpPr>
            <p:grpSpPr>
              <a:xfrm rot="10800000">
                <a:off x="1381910" y="1194319"/>
                <a:ext cx="27175" cy="121077"/>
                <a:chOff x="2070100" y="2563700"/>
                <a:chExt cx="92400" cy="411825"/>
              </a:xfrm>
            </p:grpSpPr>
            <p:cxnSp>
              <p:nvCxnSpPr>
                <p:cNvPr id="8135" name="Google Shape;8135;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36" name="Google Shape;8136;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7" name="Google Shape;8137;p7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74"/>
            <p:cNvGrpSpPr/>
            <p:nvPr/>
          </p:nvGrpSpPr>
          <p:grpSpPr>
            <a:xfrm>
              <a:off x="2532079" y="1194219"/>
              <a:ext cx="704927" cy="121177"/>
              <a:chOff x="2532079" y="1194219"/>
              <a:chExt cx="704927" cy="121177"/>
            </a:xfrm>
          </p:grpSpPr>
          <p:grpSp>
            <p:nvGrpSpPr>
              <p:cNvPr id="8139" name="Google Shape;8139;p74"/>
              <p:cNvGrpSpPr/>
              <p:nvPr/>
            </p:nvGrpSpPr>
            <p:grpSpPr>
              <a:xfrm rot="10800000">
                <a:off x="2532079" y="1194319"/>
                <a:ext cx="27175" cy="121077"/>
                <a:chOff x="2070100" y="2563700"/>
                <a:chExt cx="92400" cy="411825"/>
              </a:xfrm>
            </p:grpSpPr>
            <p:cxnSp>
              <p:nvCxnSpPr>
                <p:cNvPr id="8140" name="Google Shape;8140;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41" name="Google Shape;8141;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2" name="Google Shape;8142;p7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43" name="Google Shape;8143;p74"/>
          <p:cNvGrpSpPr/>
          <p:nvPr/>
        </p:nvGrpSpPr>
        <p:grpSpPr>
          <a:xfrm>
            <a:off x="3499403" y="3665904"/>
            <a:ext cx="1567778" cy="491677"/>
            <a:chOff x="5194708" y="3484366"/>
            <a:chExt cx="3148148" cy="987304"/>
          </a:xfrm>
        </p:grpSpPr>
        <p:grpSp>
          <p:nvGrpSpPr>
            <p:cNvPr id="8144" name="Google Shape;8144;p74"/>
            <p:cNvGrpSpPr/>
            <p:nvPr/>
          </p:nvGrpSpPr>
          <p:grpSpPr>
            <a:xfrm>
              <a:off x="7531521" y="3484366"/>
              <a:ext cx="811335" cy="987304"/>
              <a:chOff x="3379425" y="1617275"/>
              <a:chExt cx="1090650" cy="1327200"/>
            </a:xfrm>
          </p:grpSpPr>
          <p:sp>
            <p:nvSpPr>
              <p:cNvPr id="8145" name="Google Shape;8145;p7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74"/>
            <p:cNvGrpSpPr/>
            <p:nvPr/>
          </p:nvGrpSpPr>
          <p:grpSpPr>
            <a:xfrm>
              <a:off x="6752546" y="3484366"/>
              <a:ext cx="811428" cy="987304"/>
              <a:chOff x="2332275" y="1617275"/>
              <a:chExt cx="1090775" cy="1327200"/>
            </a:xfrm>
          </p:grpSpPr>
          <p:sp>
            <p:nvSpPr>
              <p:cNvPr id="8149" name="Google Shape;8149;p7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74"/>
            <p:cNvGrpSpPr/>
            <p:nvPr/>
          </p:nvGrpSpPr>
          <p:grpSpPr>
            <a:xfrm>
              <a:off x="5973664" y="3484366"/>
              <a:ext cx="811335" cy="987304"/>
              <a:chOff x="1285250" y="1617275"/>
              <a:chExt cx="1090650" cy="1327200"/>
            </a:xfrm>
          </p:grpSpPr>
          <p:sp>
            <p:nvSpPr>
              <p:cNvPr id="8153" name="Google Shape;8153;p7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74"/>
            <p:cNvGrpSpPr/>
            <p:nvPr/>
          </p:nvGrpSpPr>
          <p:grpSpPr>
            <a:xfrm>
              <a:off x="5194708" y="3484366"/>
              <a:ext cx="811409" cy="987304"/>
              <a:chOff x="238125" y="1617275"/>
              <a:chExt cx="1090750" cy="1327200"/>
            </a:xfrm>
          </p:grpSpPr>
          <p:sp>
            <p:nvSpPr>
              <p:cNvPr id="8157" name="Google Shape;8157;p7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0" name="Google Shape;8160;p74"/>
          <p:cNvGrpSpPr/>
          <p:nvPr/>
        </p:nvGrpSpPr>
        <p:grpSpPr>
          <a:xfrm>
            <a:off x="3460012" y="3146315"/>
            <a:ext cx="1616964" cy="346256"/>
            <a:chOff x="1808063" y="4294338"/>
            <a:chExt cx="3370782" cy="721817"/>
          </a:xfrm>
        </p:grpSpPr>
        <p:sp>
          <p:nvSpPr>
            <p:cNvPr id="8161" name="Google Shape;8161;p7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74"/>
          <p:cNvGrpSpPr/>
          <p:nvPr/>
        </p:nvGrpSpPr>
        <p:grpSpPr>
          <a:xfrm>
            <a:off x="738224" y="3432344"/>
            <a:ext cx="1295882" cy="646587"/>
            <a:chOff x="834100" y="3642869"/>
            <a:chExt cx="1259483" cy="628426"/>
          </a:xfrm>
        </p:grpSpPr>
        <p:sp>
          <p:nvSpPr>
            <p:cNvPr id="8172" name="Google Shape;8172;p7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7" name="Google Shape;8197;p74"/>
            <p:cNvGrpSpPr/>
            <p:nvPr/>
          </p:nvGrpSpPr>
          <p:grpSpPr>
            <a:xfrm>
              <a:off x="1360364" y="3847835"/>
              <a:ext cx="208119" cy="224359"/>
              <a:chOff x="1360769" y="3847100"/>
              <a:chExt cx="208119" cy="224359"/>
            </a:xfrm>
          </p:grpSpPr>
          <p:sp>
            <p:nvSpPr>
              <p:cNvPr id="8198" name="Google Shape;8198;p7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8" name="Google Shape;8218;p7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74"/>
          <p:cNvGrpSpPr/>
          <p:nvPr/>
        </p:nvGrpSpPr>
        <p:grpSpPr>
          <a:xfrm rot="5400000">
            <a:off x="5951337" y="3228841"/>
            <a:ext cx="164064" cy="1414916"/>
            <a:chOff x="4428249" y="1369375"/>
            <a:chExt cx="36905" cy="429569"/>
          </a:xfrm>
        </p:grpSpPr>
        <p:sp>
          <p:nvSpPr>
            <p:cNvPr id="8233" name="Google Shape;8233;p7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5" name="Google Shape;8265;p74"/>
          <p:cNvGrpSpPr/>
          <p:nvPr/>
        </p:nvGrpSpPr>
        <p:grpSpPr>
          <a:xfrm rot="10800000" flipH="1">
            <a:off x="5323766" y="2817385"/>
            <a:ext cx="1419207" cy="24808"/>
            <a:chOff x="219558" y="4738465"/>
            <a:chExt cx="5852400" cy="102300"/>
          </a:xfrm>
        </p:grpSpPr>
        <p:cxnSp>
          <p:nvCxnSpPr>
            <p:cNvPr id="8266" name="Google Shape;8266;p7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267" name="Google Shape;8267;p7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74"/>
          <p:cNvGrpSpPr/>
          <p:nvPr/>
        </p:nvGrpSpPr>
        <p:grpSpPr>
          <a:xfrm>
            <a:off x="5335084" y="3190448"/>
            <a:ext cx="1396570" cy="385016"/>
            <a:chOff x="5286284" y="2966544"/>
            <a:chExt cx="1396570" cy="385016"/>
          </a:xfrm>
        </p:grpSpPr>
        <p:cxnSp>
          <p:nvCxnSpPr>
            <p:cNvPr id="8273" name="Google Shape;8273;p7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274" name="Google Shape;8274;p7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275" name="Google Shape;8275;p74"/>
            <p:cNvGrpSpPr/>
            <p:nvPr/>
          </p:nvGrpSpPr>
          <p:grpSpPr>
            <a:xfrm>
              <a:off x="5287688" y="3173364"/>
              <a:ext cx="1395166" cy="74100"/>
              <a:chOff x="5287688" y="3173364"/>
              <a:chExt cx="1395166" cy="74100"/>
            </a:xfrm>
          </p:grpSpPr>
          <p:cxnSp>
            <p:nvCxnSpPr>
              <p:cNvPr id="8276" name="Google Shape;8276;p7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277" name="Google Shape;8277;p7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278" name="Google Shape;8278;p7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79" name="Google Shape;8279;p7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80" name="Google Shape;8280;p7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81" name="Google Shape;8281;p7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82" name="Google Shape;8282;p7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283" name="Google Shape;8283;p7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284" name="Google Shape;8284;p7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285" name="Google Shape;8285;p74"/>
          <p:cNvGrpSpPr/>
          <p:nvPr/>
        </p:nvGrpSpPr>
        <p:grpSpPr>
          <a:xfrm>
            <a:off x="2021150" y="1609224"/>
            <a:ext cx="1182276" cy="662027"/>
            <a:chOff x="2029517" y="1732295"/>
            <a:chExt cx="1149068" cy="643432"/>
          </a:xfrm>
        </p:grpSpPr>
        <p:grpSp>
          <p:nvGrpSpPr>
            <p:cNvPr id="8286" name="Google Shape;8286;p74"/>
            <p:cNvGrpSpPr/>
            <p:nvPr/>
          </p:nvGrpSpPr>
          <p:grpSpPr>
            <a:xfrm>
              <a:off x="2708660" y="1746937"/>
              <a:ext cx="455427" cy="244429"/>
              <a:chOff x="2700693" y="1746937"/>
              <a:chExt cx="455427" cy="244429"/>
            </a:xfrm>
          </p:grpSpPr>
          <p:grpSp>
            <p:nvGrpSpPr>
              <p:cNvPr id="8287" name="Google Shape;8287;p74"/>
              <p:cNvGrpSpPr/>
              <p:nvPr/>
            </p:nvGrpSpPr>
            <p:grpSpPr>
              <a:xfrm>
                <a:off x="2905682" y="1782817"/>
                <a:ext cx="250438" cy="208549"/>
                <a:chOff x="2905682" y="1782817"/>
                <a:chExt cx="250438" cy="208549"/>
              </a:xfrm>
            </p:grpSpPr>
            <p:cxnSp>
              <p:nvCxnSpPr>
                <p:cNvPr id="8288" name="Google Shape;8288;p7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89" name="Google Shape;8289;p7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74"/>
              <p:cNvGrpSpPr/>
              <p:nvPr/>
            </p:nvGrpSpPr>
            <p:grpSpPr>
              <a:xfrm>
                <a:off x="2700693" y="1746937"/>
                <a:ext cx="449967" cy="72374"/>
                <a:chOff x="2700693" y="1746937"/>
                <a:chExt cx="449967" cy="72374"/>
              </a:xfrm>
            </p:grpSpPr>
            <p:cxnSp>
              <p:nvCxnSpPr>
                <p:cNvPr id="8291" name="Google Shape;8291;p7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92" name="Google Shape;8292;p7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3" name="Google Shape;8293;p74"/>
            <p:cNvGrpSpPr/>
            <p:nvPr/>
          </p:nvGrpSpPr>
          <p:grpSpPr>
            <a:xfrm>
              <a:off x="2029517" y="1732295"/>
              <a:ext cx="1149068" cy="643432"/>
              <a:chOff x="2029517" y="1732295"/>
              <a:chExt cx="1149068" cy="643432"/>
            </a:xfrm>
          </p:grpSpPr>
          <p:grpSp>
            <p:nvGrpSpPr>
              <p:cNvPr id="8294" name="Google Shape;8294;p74"/>
              <p:cNvGrpSpPr/>
              <p:nvPr/>
            </p:nvGrpSpPr>
            <p:grpSpPr>
              <a:xfrm>
                <a:off x="2703618" y="2103152"/>
                <a:ext cx="474966" cy="260017"/>
                <a:chOff x="2703618" y="2103152"/>
                <a:chExt cx="474966" cy="260017"/>
              </a:xfrm>
            </p:grpSpPr>
            <p:grpSp>
              <p:nvGrpSpPr>
                <p:cNvPr id="8295" name="Google Shape;8295;p74"/>
                <p:cNvGrpSpPr/>
                <p:nvPr/>
              </p:nvGrpSpPr>
              <p:grpSpPr>
                <a:xfrm>
                  <a:off x="2703618" y="2290640"/>
                  <a:ext cx="450291" cy="72529"/>
                  <a:chOff x="2703618" y="2290640"/>
                  <a:chExt cx="450291" cy="72529"/>
                </a:xfrm>
              </p:grpSpPr>
              <p:cxnSp>
                <p:nvCxnSpPr>
                  <p:cNvPr id="8296" name="Google Shape;8296;p7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97" name="Google Shape;8297;p7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8" name="Google Shape;8298;p74"/>
                <p:cNvGrpSpPr/>
                <p:nvPr/>
              </p:nvGrpSpPr>
              <p:grpSpPr>
                <a:xfrm>
                  <a:off x="2908607" y="2103152"/>
                  <a:ext cx="269977" cy="223538"/>
                  <a:chOff x="2908607" y="2103152"/>
                  <a:chExt cx="269977" cy="223538"/>
                </a:xfrm>
              </p:grpSpPr>
              <p:cxnSp>
                <p:nvCxnSpPr>
                  <p:cNvPr id="8299" name="Google Shape;8299;p7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00" name="Google Shape;8300;p7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1" name="Google Shape;8301;p74"/>
              <p:cNvGrpSpPr/>
              <p:nvPr/>
            </p:nvGrpSpPr>
            <p:grpSpPr>
              <a:xfrm>
                <a:off x="2029517" y="1732295"/>
                <a:ext cx="685827" cy="643432"/>
                <a:chOff x="2029517" y="1732295"/>
                <a:chExt cx="685827" cy="643432"/>
              </a:xfrm>
            </p:grpSpPr>
            <p:sp>
              <p:nvSpPr>
                <p:cNvPr id="8302" name="Google Shape;8302;p7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3" name="Google Shape;8303;p74"/>
                <p:cNvGrpSpPr/>
                <p:nvPr/>
              </p:nvGrpSpPr>
              <p:grpSpPr>
                <a:xfrm>
                  <a:off x="2158948" y="1732295"/>
                  <a:ext cx="556396" cy="333108"/>
                  <a:chOff x="2158948" y="1732295"/>
                  <a:chExt cx="556396" cy="333108"/>
                </a:xfrm>
              </p:grpSpPr>
              <p:cxnSp>
                <p:nvCxnSpPr>
                  <p:cNvPr id="8304" name="Google Shape;8304;p7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305" name="Google Shape;8305;p7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6" name="Google Shape;8306;p74"/>
                <p:cNvGrpSpPr/>
                <p:nvPr/>
              </p:nvGrpSpPr>
              <p:grpSpPr>
                <a:xfrm>
                  <a:off x="2159908" y="2065057"/>
                  <a:ext cx="550884" cy="310670"/>
                  <a:chOff x="2159908" y="2065057"/>
                  <a:chExt cx="550884" cy="310670"/>
                </a:xfrm>
              </p:grpSpPr>
              <p:cxnSp>
                <p:nvCxnSpPr>
                  <p:cNvPr id="8307" name="Google Shape;8307;p7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308" name="Google Shape;8308;p7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309" name="Google Shape;8309;p74"/>
          <p:cNvGrpSpPr/>
          <p:nvPr/>
        </p:nvGrpSpPr>
        <p:grpSpPr>
          <a:xfrm>
            <a:off x="706399" y="1556837"/>
            <a:ext cx="962651" cy="810058"/>
            <a:chOff x="732462" y="1766083"/>
            <a:chExt cx="962651" cy="810058"/>
          </a:xfrm>
        </p:grpSpPr>
        <p:grpSp>
          <p:nvGrpSpPr>
            <p:cNvPr id="8310" name="Google Shape;8310;p74"/>
            <p:cNvGrpSpPr/>
            <p:nvPr/>
          </p:nvGrpSpPr>
          <p:grpSpPr>
            <a:xfrm>
              <a:off x="732462" y="1908333"/>
              <a:ext cx="339369" cy="524756"/>
              <a:chOff x="844912" y="1819635"/>
              <a:chExt cx="329836" cy="510016"/>
            </a:xfrm>
          </p:grpSpPr>
          <p:sp>
            <p:nvSpPr>
              <p:cNvPr id="8311" name="Google Shape;8311;p7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7" name="Google Shape;8317;p74"/>
            <p:cNvGrpSpPr/>
            <p:nvPr/>
          </p:nvGrpSpPr>
          <p:grpSpPr>
            <a:xfrm>
              <a:off x="1184858" y="2256650"/>
              <a:ext cx="510255" cy="319491"/>
              <a:chOff x="1284601" y="2158168"/>
              <a:chExt cx="495923" cy="310517"/>
            </a:xfrm>
          </p:grpSpPr>
          <p:sp>
            <p:nvSpPr>
              <p:cNvPr id="8318" name="Google Shape;8318;p7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9" name="Google Shape;8319;p74"/>
              <p:cNvGrpSpPr/>
              <p:nvPr/>
            </p:nvGrpSpPr>
            <p:grpSpPr>
              <a:xfrm>
                <a:off x="1507666" y="2158168"/>
                <a:ext cx="272858" cy="310517"/>
                <a:chOff x="1507666" y="2158168"/>
                <a:chExt cx="272858" cy="310517"/>
              </a:xfrm>
            </p:grpSpPr>
            <p:grpSp>
              <p:nvGrpSpPr>
                <p:cNvPr id="8320" name="Google Shape;8320;p74"/>
                <p:cNvGrpSpPr/>
                <p:nvPr/>
              </p:nvGrpSpPr>
              <p:grpSpPr>
                <a:xfrm>
                  <a:off x="1507666" y="2176104"/>
                  <a:ext cx="166395" cy="273149"/>
                  <a:chOff x="1507666" y="2176104"/>
                  <a:chExt cx="166395" cy="273149"/>
                </a:xfrm>
              </p:grpSpPr>
              <p:sp>
                <p:nvSpPr>
                  <p:cNvPr id="8321" name="Google Shape;8321;p7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8" name="Google Shape;8328;p7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0" name="Google Shape;8330;p74"/>
            <p:cNvGrpSpPr/>
            <p:nvPr/>
          </p:nvGrpSpPr>
          <p:grpSpPr>
            <a:xfrm>
              <a:off x="1184858" y="1766083"/>
              <a:ext cx="510255" cy="319491"/>
              <a:chOff x="1284601" y="1681380"/>
              <a:chExt cx="495923" cy="310517"/>
            </a:xfrm>
          </p:grpSpPr>
          <p:sp>
            <p:nvSpPr>
              <p:cNvPr id="8331" name="Google Shape;8331;p7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2" name="Google Shape;8332;p74"/>
              <p:cNvGrpSpPr/>
              <p:nvPr/>
            </p:nvGrpSpPr>
            <p:grpSpPr>
              <a:xfrm>
                <a:off x="1507666" y="1681380"/>
                <a:ext cx="272858" cy="310517"/>
                <a:chOff x="1507666" y="1681380"/>
                <a:chExt cx="272858" cy="310517"/>
              </a:xfrm>
            </p:grpSpPr>
            <p:grpSp>
              <p:nvGrpSpPr>
                <p:cNvPr id="8333" name="Google Shape;8333;p74"/>
                <p:cNvGrpSpPr/>
                <p:nvPr/>
              </p:nvGrpSpPr>
              <p:grpSpPr>
                <a:xfrm>
                  <a:off x="1507666" y="1700120"/>
                  <a:ext cx="166395" cy="272984"/>
                  <a:chOff x="1507666" y="1700120"/>
                  <a:chExt cx="166395" cy="272984"/>
                </a:xfrm>
              </p:grpSpPr>
              <p:sp>
                <p:nvSpPr>
                  <p:cNvPr id="8334" name="Google Shape;8334;p7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1" name="Google Shape;8341;p7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43" name="Google Shape;8343;p74"/>
          <p:cNvGrpSpPr/>
          <p:nvPr/>
        </p:nvGrpSpPr>
        <p:grpSpPr>
          <a:xfrm>
            <a:off x="6815339" y="2324267"/>
            <a:ext cx="1622269" cy="552443"/>
            <a:chOff x="6894650" y="2574740"/>
            <a:chExt cx="1445100" cy="492111"/>
          </a:xfrm>
        </p:grpSpPr>
        <p:sp>
          <p:nvSpPr>
            <p:cNvPr id="8344" name="Google Shape;8344;p7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9" name="Google Shape;8349;p7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350" name="Google Shape;8350;p74"/>
          <p:cNvGrpSpPr/>
          <p:nvPr/>
        </p:nvGrpSpPr>
        <p:grpSpPr>
          <a:xfrm>
            <a:off x="6834882" y="3698522"/>
            <a:ext cx="1583206" cy="475705"/>
            <a:chOff x="6953919" y="3907920"/>
            <a:chExt cx="1377300" cy="475705"/>
          </a:xfrm>
        </p:grpSpPr>
        <p:cxnSp>
          <p:nvCxnSpPr>
            <p:cNvPr id="8351" name="Google Shape;8351;p7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352" name="Google Shape;8352;p7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353" name="Google Shape;8353;p7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354" name="Google Shape;8354;p7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355" name="Google Shape;8355;p7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356" name="Google Shape;8356;p74"/>
          <p:cNvGrpSpPr/>
          <p:nvPr/>
        </p:nvGrpSpPr>
        <p:grpSpPr>
          <a:xfrm>
            <a:off x="2338470" y="2459668"/>
            <a:ext cx="836286" cy="824529"/>
            <a:chOff x="2389399" y="2595741"/>
            <a:chExt cx="812796" cy="801369"/>
          </a:xfrm>
        </p:grpSpPr>
        <p:grpSp>
          <p:nvGrpSpPr>
            <p:cNvPr id="8357" name="Google Shape;8357;p74"/>
            <p:cNvGrpSpPr/>
            <p:nvPr/>
          </p:nvGrpSpPr>
          <p:grpSpPr>
            <a:xfrm>
              <a:off x="2492145" y="2881565"/>
              <a:ext cx="607300" cy="229751"/>
              <a:chOff x="2492145" y="2881565"/>
              <a:chExt cx="607300" cy="229751"/>
            </a:xfrm>
          </p:grpSpPr>
          <p:sp>
            <p:nvSpPr>
              <p:cNvPr id="8358" name="Google Shape;8358;p7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74"/>
            <p:cNvGrpSpPr/>
            <p:nvPr/>
          </p:nvGrpSpPr>
          <p:grpSpPr>
            <a:xfrm>
              <a:off x="2389399" y="2595741"/>
              <a:ext cx="812796" cy="296825"/>
              <a:chOff x="2389399" y="2595741"/>
              <a:chExt cx="812796" cy="296825"/>
            </a:xfrm>
          </p:grpSpPr>
          <p:grpSp>
            <p:nvGrpSpPr>
              <p:cNvPr id="8362" name="Google Shape;8362;p74"/>
              <p:cNvGrpSpPr/>
              <p:nvPr/>
            </p:nvGrpSpPr>
            <p:grpSpPr>
              <a:xfrm>
                <a:off x="2389399" y="2595741"/>
                <a:ext cx="363638" cy="296825"/>
                <a:chOff x="2389399" y="2595741"/>
                <a:chExt cx="363638" cy="296825"/>
              </a:xfrm>
            </p:grpSpPr>
            <p:grpSp>
              <p:nvGrpSpPr>
                <p:cNvPr id="8363" name="Google Shape;8363;p74"/>
                <p:cNvGrpSpPr/>
                <p:nvPr/>
              </p:nvGrpSpPr>
              <p:grpSpPr>
                <a:xfrm>
                  <a:off x="2493852" y="2794333"/>
                  <a:ext cx="259185" cy="98232"/>
                  <a:chOff x="2493852" y="2794333"/>
                  <a:chExt cx="259185" cy="98232"/>
                </a:xfrm>
              </p:grpSpPr>
              <p:sp>
                <p:nvSpPr>
                  <p:cNvPr id="8364" name="Google Shape;8364;p7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74"/>
                <p:cNvGrpSpPr/>
                <p:nvPr/>
              </p:nvGrpSpPr>
              <p:grpSpPr>
                <a:xfrm>
                  <a:off x="2389399" y="2595741"/>
                  <a:ext cx="224343" cy="182054"/>
                  <a:chOff x="2389399" y="2595741"/>
                  <a:chExt cx="224343" cy="182054"/>
                </a:xfrm>
              </p:grpSpPr>
              <p:sp>
                <p:nvSpPr>
                  <p:cNvPr id="8368" name="Google Shape;8368;p7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0" name="Google Shape;8370;p74"/>
              <p:cNvGrpSpPr/>
              <p:nvPr/>
            </p:nvGrpSpPr>
            <p:grpSpPr>
              <a:xfrm>
                <a:off x="2683630" y="2595741"/>
                <a:ext cx="224334" cy="296825"/>
                <a:chOff x="2683630" y="2595741"/>
                <a:chExt cx="224334" cy="296825"/>
              </a:xfrm>
            </p:grpSpPr>
            <p:grpSp>
              <p:nvGrpSpPr>
                <p:cNvPr id="8371" name="Google Shape;8371;p74"/>
                <p:cNvGrpSpPr/>
                <p:nvPr/>
              </p:nvGrpSpPr>
              <p:grpSpPr>
                <a:xfrm>
                  <a:off x="2788083" y="2794333"/>
                  <a:ext cx="15356" cy="98232"/>
                  <a:chOff x="2788083" y="2794333"/>
                  <a:chExt cx="15356" cy="98232"/>
                </a:xfrm>
              </p:grpSpPr>
              <p:sp>
                <p:nvSpPr>
                  <p:cNvPr id="8372" name="Google Shape;8372;p7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74"/>
                <p:cNvGrpSpPr/>
                <p:nvPr/>
              </p:nvGrpSpPr>
              <p:grpSpPr>
                <a:xfrm>
                  <a:off x="2683630" y="2595741"/>
                  <a:ext cx="224334" cy="182054"/>
                  <a:chOff x="2683630" y="2595741"/>
                  <a:chExt cx="224334" cy="182054"/>
                </a:xfrm>
              </p:grpSpPr>
              <p:sp>
                <p:nvSpPr>
                  <p:cNvPr id="8376" name="Google Shape;8376;p7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8" name="Google Shape;8378;p74"/>
              <p:cNvGrpSpPr/>
              <p:nvPr/>
            </p:nvGrpSpPr>
            <p:grpSpPr>
              <a:xfrm>
                <a:off x="2838475" y="2595741"/>
                <a:ext cx="363719" cy="296825"/>
                <a:chOff x="2838475" y="2595741"/>
                <a:chExt cx="363719" cy="296825"/>
              </a:xfrm>
            </p:grpSpPr>
            <p:grpSp>
              <p:nvGrpSpPr>
                <p:cNvPr id="8379" name="Google Shape;8379;p74"/>
                <p:cNvGrpSpPr/>
                <p:nvPr/>
              </p:nvGrpSpPr>
              <p:grpSpPr>
                <a:xfrm>
                  <a:off x="2838475" y="2794333"/>
                  <a:ext cx="259185" cy="98232"/>
                  <a:chOff x="2838475" y="2794333"/>
                  <a:chExt cx="259185" cy="98232"/>
                </a:xfrm>
              </p:grpSpPr>
              <p:sp>
                <p:nvSpPr>
                  <p:cNvPr id="8380" name="Google Shape;8380;p7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74"/>
                <p:cNvGrpSpPr/>
                <p:nvPr/>
              </p:nvGrpSpPr>
              <p:grpSpPr>
                <a:xfrm>
                  <a:off x="2977852" y="2595741"/>
                  <a:ext cx="224343" cy="182054"/>
                  <a:chOff x="2977852" y="2595741"/>
                  <a:chExt cx="224343" cy="182054"/>
                </a:xfrm>
              </p:grpSpPr>
              <p:sp>
                <p:nvSpPr>
                  <p:cNvPr id="8384" name="Google Shape;8384;p7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86" name="Google Shape;8386;p74"/>
            <p:cNvGrpSpPr/>
            <p:nvPr/>
          </p:nvGrpSpPr>
          <p:grpSpPr>
            <a:xfrm>
              <a:off x="2389399" y="3100241"/>
              <a:ext cx="812796" cy="296869"/>
              <a:chOff x="2389399" y="3100241"/>
              <a:chExt cx="812796" cy="296869"/>
            </a:xfrm>
          </p:grpSpPr>
          <p:grpSp>
            <p:nvGrpSpPr>
              <p:cNvPr id="8387" name="Google Shape;8387;p74"/>
              <p:cNvGrpSpPr/>
              <p:nvPr/>
            </p:nvGrpSpPr>
            <p:grpSpPr>
              <a:xfrm>
                <a:off x="2683630" y="3100241"/>
                <a:ext cx="224334" cy="296869"/>
                <a:chOff x="2683630" y="3100241"/>
                <a:chExt cx="224334" cy="296869"/>
              </a:xfrm>
            </p:grpSpPr>
            <p:grpSp>
              <p:nvGrpSpPr>
                <p:cNvPr id="8388" name="Google Shape;8388;p74"/>
                <p:cNvGrpSpPr/>
                <p:nvPr/>
              </p:nvGrpSpPr>
              <p:grpSpPr>
                <a:xfrm>
                  <a:off x="2788083" y="3100241"/>
                  <a:ext cx="15356" cy="98237"/>
                  <a:chOff x="2788083" y="3100241"/>
                  <a:chExt cx="15356" cy="98237"/>
                </a:xfrm>
              </p:grpSpPr>
              <p:sp>
                <p:nvSpPr>
                  <p:cNvPr id="8389" name="Google Shape;8389;p7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74"/>
                <p:cNvGrpSpPr/>
                <p:nvPr/>
              </p:nvGrpSpPr>
              <p:grpSpPr>
                <a:xfrm>
                  <a:off x="2683630" y="3215065"/>
                  <a:ext cx="224334" cy="182045"/>
                  <a:chOff x="2683630" y="3215065"/>
                  <a:chExt cx="224334" cy="182045"/>
                </a:xfrm>
              </p:grpSpPr>
              <p:sp>
                <p:nvSpPr>
                  <p:cNvPr id="8393" name="Google Shape;8393;p7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5" name="Google Shape;8395;p74"/>
              <p:cNvGrpSpPr/>
              <p:nvPr/>
            </p:nvGrpSpPr>
            <p:grpSpPr>
              <a:xfrm>
                <a:off x="2389399" y="3100241"/>
                <a:ext cx="363638" cy="296869"/>
                <a:chOff x="2389399" y="3100241"/>
                <a:chExt cx="363638" cy="296869"/>
              </a:xfrm>
            </p:grpSpPr>
            <p:grpSp>
              <p:nvGrpSpPr>
                <p:cNvPr id="8396" name="Google Shape;8396;p74"/>
                <p:cNvGrpSpPr/>
                <p:nvPr/>
              </p:nvGrpSpPr>
              <p:grpSpPr>
                <a:xfrm>
                  <a:off x="2493852" y="3100241"/>
                  <a:ext cx="259185" cy="98237"/>
                  <a:chOff x="2493852" y="3100241"/>
                  <a:chExt cx="259185" cy="98237"/>
                </a:xfrm>
              </p:grpSpPr>
              <p:sp>
                <p:nvSpPr>
                  <p:cNvPr id="8397" name="Google Shape;8397;p7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0" name="Google Shape;8400;p74"/>
                <p:cNvGrpSpPr/>
                <p:nvPr/>
              </p:nvGrpSpPr>
              <p:grpSpPr>
                <a:xfrm>
                  <a:off x="2389399" y="3215065"/>
                  <a:ext cx="224343" cy="182045"/>
                  <a:chOff x="2389399" y="3215065"/>
                  <a:chExt cx="224343" cy="182045"/>
                </a:xfrm>
              </p:grpSpPr>
              <p:sp>
                <p:nvSpPr>
                  <p:cNvPr id="8401" name="Google Shape;8401;p7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03" name="Google Shape;8403;p74"/>
              <p:cNvGrpSpPr/>
              <p:nvPr/>
            </p:nvGrpSpPr>
            <p:grpSpPr>
              <a:xfrm>
                <a:off x="2838475" y="3100241"/>
                <a:ext cx="363719" cy="296869"/>
                <a:chOff x="2838475" y="3100241"/>
                <a:chExt cx="363719" cy="296869"/>
              </a:xfrm>
            </p:grpSpPr>
            <p:grpSp>
              <p:nvGrpSpPr>
                <p:cNvPr id="8404" name="Google Shape;8404;p74"/>
                <p:cNvGrpSpPr/>
                <p:nvPr/>
              </p:nvGrpSpPr>
              <p:grpSpPr>
                <a:xfrm>
                  <a:off x="2838475" y="3100241"/>
                  <a:ext cx="259185" cy="98237"/>
                  <a:chOff x="2838475" y="3100241"/>
                  <a:chExt cx="259185" cy="98237"/>
                </a:xfrm>
              </p:grpSpPr>
              <p:sp>
                <p:nvSpPr>
                  <p:cNvPr id="8405" name="Google Shape;8405;p7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74"/>
                <p:cNvGrpSpPr/>
                <p:nvPr/>
              </p:nvGrpSpPr>
              <p:grpSpPr>
                <a:xfrm>
                  <a:off x="2977852" y="3215065"/>
                  <a:ext cx="224343" cy="182045"/>
                  <a:chOff x="2977852" y="3215065"/>
                  <a:chExt cx="224343" cy="182045"/>
                </a:xfrm>
              </p:grpSpPr>
              <p:sp>
                <p:nvSpPr>
                  <p:cNvPr id="8409" name="Google Shape;8409;p7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5"/>
          <p:cNvSpPr txBox="1">
            <a:spLocks noGrp="1"/>
          </p:cNvSpPr>
          <p:nvPr>
            <p:ph type="title"/>
          </p:nvPr>
        </p:nvSpPr>
        <p:spPr>
          <a:xfrm>
            <a:off x="1535738" y="2266450"/>
            <a:ext cx="6635700" cy="120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b="1" dirty="0">
                <a:solidFill>
                  <a:schemeClr val="accent4"/>
                </a:solidFill>
              </a:rPr>
              <a:t>Why sudoku?</a:t>
            </a:r>
            <a:endParaRPr b="1" dirty="0">
              <a:solidFill>
                <a:schemeClr val="accent4"/>
              </a:solidFill>
            </a:endParaRPr>
          </a:p>
        </p:txBody>
      </p:sp>
      <p:sp>
        <p:nvSpPr>
          <p:cNvPr id="407" name="Google Shape;407;p35"/>
          <p:cNvSpPr txBox="1">
            <a:spLocks noGrp="1"/>
          </p:cNvSpPr>
          <p:nvPr>
            <p:ph type="title" idx="2"/>
          </p:nvPr>
        </p:nvSpPr>
        <p:spPr>
          <a:xfrm>
            <a:off x="988113" y="1350550"/>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409" name="Google Shape;409;p35"/>
          <p:cNvSpPr txBox="1"/>
          <p:nvPr/>
        </p:nvSpPr>
        <p:spPr>
          <a:xfrm>
            <a:off x="2195863" y="13735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410" name="Google Shape;410;p35"/>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11" name="Google Shape;411;p35"/>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412" name="Google Shape;412;p35"/>
          <p:cNvSpPr txBox="1"/>
          <p:nvPr/>
        </p:nvSpPr>
        <p:spPr>
          <a:xfrm>
            <a:off x="2640213" y="158817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dirty="0">
                <a:solidFill>
                  <a:schemeClr val="accent5"/>
                </a:solidFill>
                <a:latin typeface="Fira Code"/>
                <a:ea typeface="Fira Code"/>
                <a:cs typeface="Fira Code"/>
                <a:sym typeface="Fira Code"/>
              </a:rPr>
              <a:t>..</a:t>
            </a:r>
            <a:endParaRPr sz="5000" dirty="0">
              <a:solidFill>
                <a:schemeClr val="accent5"/>
              </a:solidFill>
            </a:endParaRPr>
          </a:p>
        </p:txBody>
      </p:sp>
      <p:grpSp>
        <p:nvGrpSpPr>
          <p:cNvPr id="413" name="Google Shape;413;p35"/>
          <p:cNvGrpSpPr/>
          <p:nvPr/>
        </p:nvGrpSpPr>
        <p:grpSpPr>
          <a:xfrm>
            <a:off x="350039" y="3944000"/>
            <a:ext cx="2536147" cy="887325"/>
            <a:chOff x="880714" y="3731738"/>
            <a:chExt cx="2536147" cy="887325"/>
          </a:xfrm>
        </p:grpSpPr>
        <p:sp>
          <p:nvSpPr>
            <p:cNvPr id="414" name="Google Shape;414;p35"/>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5"/>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5"/>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5"/>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5"/>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5"/>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5"/>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5"/>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5"/>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5"/>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5"/>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5"/>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Shape 8414"/>
        <p:cNvGrpSpPr/>
        <p:nvPr/>
      </p:nvGrpSpPr>
      <p:grpSpPr>
        <a:xfrm>
          <a:off x="0" y="0"/>
          <a:ext cx="0" cy="0"/>
          <a:chOff x="0" y="0"/>
          <a:chExt cx="0" cy="0"/>
        </a:xfrm>
      </p:grpSpPr>
      <p:grpSp>
        <p:nvGrpSpPr>
          <p:cNvPr id="8415" name="Google Shape;8415;p75"/>
          <p:cNvGrpSpPr/>
          <p:nvPr/>
        </p:nvGrpSpPr>
        <p:grpSpPr>
          <a:xfrm>
            <a:off x="702088" y="3155922"/>
            <a:ext cx="2390414" cy="1024800"/>
            <a:chOff x="728925" y="3296613"/>
            <a:chExt cx="2390414" cy="1024800"/>
          </a:xfrm>
        </p:grpSpPr>
        <p:grpSp>
          <p:nvGrpSpPr>
            <p:cNvPr id="8416" name="Google Shape;8416;p75"/>
            <p:cNvGrpSpPr/>
            <p:nvPr/>
          </p:nvGrpSpPr>
          <p:grpSpPr>
            <a:xfrm>
              <a:off x="728925" y="3619800"/>
              <a:ext cx="2390414" cy="500893"/>
              <a:chOff x="728925" y="3619800"/>
              <a:chExt cx="2390414" cy="500893"/>
            </a:xfrm>
          </p:grpSpPr>
          <p:sp>
            <p:nvSpPr>
              <p:cNvPr id="8417" name="Google Shape;8417;p7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18" name="Google Shape;8418;p7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19" name="Google Shape;8419;p75"/>
            <p:cNvGrpSpPr/>
            <p:nvPr/>
          </p:nvGrpSpPr>
          <p:grpSpPr>
            <a:xfrm>
              <a:off x="1348050" y="3296613"/>
              <a:ext cx="1706152" cy="1024800"/>
              <a:chOff x="1348050" y="3296613"/>
              <a:chExt cx="1706152" cy="1024800"/>
            </a:xfrm>
          </p:grpSpPr>
          <p:sp>
            <p:nvSpPr>
              <p:cNvPr id="8420" name="Google Shape;8420;p7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21" name="Google Shape;8421;p7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22" name="Google Shape;8422;p7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23" name="Google Shape;8423;p7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24" name="Google Shape;8424;p7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25" name="Google Shape;8425;p75"/>
            <p:cNvGrpSpPr/>
            <p:nvPr/>
          </p:nvGrpSpPr>
          <p:grpSpPr>
            <a:xfrm>
              <a:off x="1455707" y="3654858"/>
              <a:ext cx="1491150" cy="417657"/>
              <a:chOff x="1455707" y="3654858"/>
              <a:chExt cx="1491150" cy="417657"/>
            </a:xfrm>
          </p:grpSpPr>
          <p:sp>
            <p:nvSpPr>
              <p:cNvPr id="8426" name="Google Shape;8426;p7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446" name="Google Shape;8446;p75"/>
          <p:cNvGraphicFramePr/>
          <p:nvPr/>
        </p:nvGraphicFramePr>
        <p:xfrm>
          <a:off x="5937787" y="2153834"/>
          <a:ext cx="2504100" cy="864780"/>
        </p:xfrm>
        <a:graphic>
          <a:graphicData uri="http://schemas.openxmlformats.org/drawingml/2006/table">
            <a:tbl>
              <a:tblPr>
                <a:noFill/>
                <a:tableStyleId>{0789D3CA-E4DB-4E82-B8C4-0C9F75C11CFC}</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447" name="Google Shape;8447;p75"/>
          <p:cNvGrpSpPr/>
          <p:nvPr/>
        </p:nvGrpSpPr>
        <p:grpSpPr>
          <a:xfrm>
            <a:off x="710464" y="981599"/>
            <a:ext cx="2396505" cy="976502"/>
            <a:chOff x="749309" y="1112739"/>
            <a:chExt cx="2371603" cy="976502"/>
          </a:xfrm>
        </p:grpSpPr>
        <p:grpSp>
          <p:nvGrpSpPr>
            <p:cNvPr id="8448" name="Google Shape;8448;p75"/>
            <p:cNvGrpSpPr/>
            <p:nvPr/>
          </p:nvGrpSpPr>
          <p:grpSpPr>
            <a:xfrm>
              <a:off x="1092126" y="1112739"/>
              <a:ext cx="2028786" cy="975464"/>
              <a:chOff x="1092126" y="1112739"/>
              <a:chExt cx="2028786" cy="975464"/>
            </a:xfrm>
          </p:grpSpPr>
          <p:sp>
            <p:nvSpPr>
              <p:cNvPr id="8449" name="Google Shape;8449;p7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75"/>
            <p:cNvGrpSpPr/>
            <p:nvPr/>
          </p:nvGrpSpPr>
          <p:grpSpPr>
            <a:xfrm>
              <a:off x="749309" y="1112739"/>
              <a:ext cx="314700" cy="975464"/>
              <a:chOff x="749309" y="1112739"/>
              <a:chExt cx="314700" cy="975464"/>
            </a:xfrm>
          </p:grpSpPr>
          <p:sp>
            <p:nvSpPr>
              <p:cNvPr id="8474" name="Google Shape;8474;p7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8" name="Google Shape;8478;p7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482" name="Google Shape;8482;p75"/>
          <p:cNvGraphicFramePr/>
          <p:nvPr/>
        </p:nvGraphicFramePr>
        <p:xfrm>
          <a:off x="5937812" y="981584"/>
          <a:ext cx="2504100" cy="976500"/>
        </p:xfrm>
        <a:graphic>
          <a:graphicData uri="http://schemas.openxmlformats.org/drawingml/2006/table">
            <a:tbl>
              <a:tblPr>
                <a:noFill/>
                <a:tableStyleId>{0789D3CA-E4DB-4E82-B8C4-0C9F75C11CFC}</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483" name="Google Shape;8483;p75"/>
          <p:cNvGraphicFramePr/>
          <p:nvPr/>
        </p:nvGraphicFramePr>
        <p:xfrm>
          <a:off x="3358675" y="2153834"/>
          <a:ext cx="2363400" cy="868575"/>
        </p:xfrm>
        <a:graphic>
          <a:graphicData uri="http://schemas.openxmlformats.org/drawingml/2006/table">
            <a:tbl>
              <a:tblPr>
                <a:noFill/>
                <a:tableStyleId>{0789D3CA-E4DB-4E82-B8C4-0C9F75C11CFC}</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484" name="Google Shape;8484;p75"/>
          <p:cNvGrpSpPr/>
          <p:nvPr/>
        </p:nvGrpSpPr>
        <p:grpSpPr>
          <a:xfrm>
            <a:off x="3360661" y="3144795"/>
            <a:ext cx="2363377" cy="1047062"/>
            <a:chOff x="3358399" y="3285485"/>
            <a:chExt cx="2363377" cy="1047062"/>
          </a:xfrm>
        </p:grpSpPr>
        <p:grpSp>
          <p:nvGrpSpPr>
            <p:cNvPr id="8485" name="Google Shape;8485;p75"/>
            <p:cNvGrpSpPr/>
            <p:nvPr/>
          </p:nvGrpSpPr>
          <p:grpSpPr>
            <a:xfrm>
              <a:off x="3358412" y="3285485"/>
              <a:ext cx="2363244" cy="139500"/>
              <a:chOff x="3358412" y="3285485"/>
              <a:chExt cx="2363244" cy="139500"/>
            </a:xfrm>
          </p:grpSpPr>
          <p:sp>
            <p:nvSpPr>
              <p:cNvPr id="8486" name="Google Shape;8486;p7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75"/>
            <p:cNvGrpSpPr/>
            <p:nvPr/>
          </p:nvGrpSpPr>
          <p:grpSpPr>
            <a:xfrm>
              <a:off x="3358412" y="3466996"/>
              <a:ext cx="2363244" cy="139500"/>
              <a:chOff x="3358412" y="3466996"/>
              <a:chExt cx="2363244" cy="139500"/>
            </a:xfrm>
          </p:grpSpPr>
          <p:sp>
            <p:nvSpPr>
              <p:cNvPr id="8492" name="Google Shape;8492;p7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75"/>
            <p:cNvGrpSpPr/>
            <p:nvPr/>
          </p:nvGrpSpPr>
          <p:grpSpPr>
            <a:xfrm>
              <a:off x="3358412" y="3648507"/>
              <a:ext cx="2363244" cy="139500"/>
              <a:chOff x="3358412" y="3648507"/>
              <a:chExt cx="2363244" cy="139500"/>
            </a:xfrm>
          </p:grpSpPr>
          <p:sp>
            <p:nvSpPr>
              <p:cNvPr id="8498" name="Google Shape;8498;p7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75"/>
            <p:cNvGrpSpPr/>
            <p:nvPr/>
          </p:nvGrpSpPr>
          <p:grpSpPr>
            <a:xfrm>
              <a:off x="3358412" y="3830018"/>
              <a:ext cx="2363244" cy="139500"/>
              <a:chOff x="3358412" y="3830018"/>
              <a:chExt cx="2363244" cy="139500"/>
            </a:xfrm>
          </p:grpSpPr>
          <p:sp>
            <p:nvSpPr>
              <p:cNvPr id="8504" name="Google Shape;8504;p7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9" name="Google Shape;8509;p75"/>
            <p:cNvGrpSpPr/>
            <p:nvPr/>
          </p:nvGrpSpPr>
          <p:grpSpPr>
            <a:xfrm>
              <a:off x="3358399" y="4011514"/>
              <a:ext cx="2363377" cy="139537"/>
              <a:chOff x="3294800" y="4134603"/>
              <a:chExt cx="2638876" cy="152400"/>
            </a:xfrm>
          </p:grpSpPr>
          <p:sp>
            <p:nvSpPr>
              <p:cNvPr id="8510" name="Google Shape;8510;p7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75"/>
            <p:cNvGrpSpPr/>
            <p:nvPr/>
          </p:nvGrpSpPr>
          <p:grpSpPr>
            <a:xfrm>
              <a:off x="3358399" y="4193010"/>
              <a:ext cx="2363377" cy="139537"/>
              <a:chOff x="3294800" y="4134603"/>
              <a:chExt cx="2638876" cy="152400"/>
            </a:xfrm>
          </p:grpSpPr>
          <p:sp>
            <p:nvSpPr>
              <p:cNvPr id="8516" name="Google Shape;8516;p7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521" name="Google Shape;8521;p75"/>
          <p:cNvGraphicFramePr/>
          <p:nvPr/>
        </p:nvGraphicFramePr>
        <p:xfrm>
          <a:off x="711463" y="2153834"/>
          <a:ext cx="2369800" cy="889350"/>
        </p:xfrm>
        <a:graphic>
          <a:graphicData uri="http://schemas.openxmlformats.org/drawingml/2006/table">
            <a:tbl>
              <a:tblPr>
                <a:noFill/>
                <a:tableStyleId>{0789D3CA-E4DB-4E82-B8C4-0C9F75C11CFC}</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522" name="Google Shape;8522;p75"/>
          <p:cNvGrpSpPr/>
          <p:nvPr/>
        </p:nvGrpSpPr>
        <p:grpSpPr>
          <a:xfrm>
            <a:off x="4161132" y="2557649"/>
            <a:ext cx="1302095" cy="60959"/>
            <a:chOff x="3558802" y="4011427"/>
            <a:chExt cx="1866000" cy="111300"/>
          </a:xfrm>
        </p:grpSpPr>
        <p:sp>
          <p:nvSpPr>
            <p:cNvPr id="8523" name="Google Shape;8523;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75"/>
          <p:cNvGrpSpPr/>
          <p:nvPr/>
        </p:nvGrpSpPr>
        <p:grpSpPr>
          <a:xfrm>
            <a:off x="4706620" y="2839808"/>
            <a:ext cx="914340" cy="60959"/>
            <a:chOff x="3558802" y="4011427"/>
            <a:chExt cx="1866000" cy="111300"/>
          </a:xfrm>
        </p:grpSpPr>
        <p:sp>
          <p:nvSpPr>
            <p:cNvPr id="8526" name="Google Shape;8526;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75"/>
          <p:cNvGrpSpPr/>
          <p:nvPr/>
        </p:nvGrpSpPr>
        <p:grpSpPr>
          <a:xfrm>
            <a:off x="5871419" y="3167606"/>
            <a:ext cx="2522867" cy="1001454"/>
            <a:chOff x="1904318" y="789980"/>
            <a:chExt cx="1489472" cy="606868"/>
          </a:xfrm>
        </p:grpSpPr>
        <p:cxnSp>
          <p:nvCxnSpPr>
            <p:cNvPr id="8529" name="Google Shape;8529;p7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530" name="Google Shape;8530;p7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531" name="Google Shape;8531;p7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532" name="Google Shape;8532;p75"/>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533" name="Google Shape;8533;p75"/>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534" name="Google Shape;8534;p75"/>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535" name="Google Shape;8535;p75"/>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536" name="Google Shape;8536;p7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5"/>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543" name="Google Shape;8543;p75"/>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544" name="Google Shape;8544;p75"/>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545" name="Google Shape;8545;p7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75"/>
          <p:cNvGrpSpPr/>
          <p:nvPr/>
        </p:nvGrpSpPr>
        <p:grpSpPr>
          <a:xfrm>
            <a:off x="3355824" y="951642"/>
            <a:ext cx="2363393" cy="1005865"/>
            <a:chOff x="3292400" y="1193188"/>
            <a:chExt cx="2615240" cy="1131075"/>
          </a:xfrm>
        </p:grpSpPr>
        <p:sp>
          <p:nvSpPr>
            <p:cNvPr id="8547" name="Google Shape;8547;p7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48" name="Google Shape;8548;p7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49" name="Google Shape;8549;p7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550" name="Google Shape;8550;p7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551" name="Google Shape;8551;p7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552" name="Google Shape;8552;p7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553" name="Google Shape;8553;p7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554" name="Google Shape;8554;p7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555" name="Google Shape;8555;p7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556" name="Google Shape;8556;p7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557" name="Google Shape;8557;p7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558" name="Google Shape;8558;p7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559" name="Google Shape;8559;p7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560" name="Google Shape;8560;p7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561" name="Google Shape;8561;p75"/>
            <p:cNvGrpSpPr/>
            <p:nvPr/>
          </p:nvGrpSpPr>
          <p:grpSpPr>
            <a:xfrm>
              <a:off x="3748438" y="1378608"/>
              <a:ext cx="2159202" cy="903971"/>
              <a:chOff x="1683525" y="2179850"/>
              <a:chExt cx="4519050" cy="2134525"/>
            </a:xfrm>
          </p:grpSpPr>
          <p:sp>
            <p:nvSpPr>
              <p:cNvPr id="8562" name="Google Shape;8562;p7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63" name="Google Shape;8563;p7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64" name="Google Shape;8564;p7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65" name="Google Shape;8565;p7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66" name="Google Shape;8566;p7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67" name="Google Shape;8567;p7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68" name="Google Shape;8568;p7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69" name="Google Shape;8569;p7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70" name="Google Shape;8570;p7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71" name="Google Shape;8571;p7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72" name="Google Shape;8572;p7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573" name="Google Shape;8573;p7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Shape 8577"/>
        <p:cNvGrpSpPr/>
        <p:nvPr/>
      </p:nvGrpSpPr>
      <p:grpSpPr>
        <a:xfrm>
          <a:off x="0" y="0"/>
          <a:ext cx="0" cy="0"/>
          <a:chOff x="0" y="0"/>
          <a:chExt cx="0" cy="0"/>
        </a:xfrm>
      </p:grpSpPr>
      <p:grpSp>
        <p:nvGrpSpPr>
          <p:cNvPr id="8578" name="Google Shape;8578;p76"/>
          <p:cNvGrpSpPr/>
          <p:nvPr/>
        </p:nvGrpSpPr>
        <p:grpSpPr>
          <a:xfrm>
            <a:off x="4796690" y="970938"/>
            <a:ext cx="745431" cy="718863"/>
            <a:chOff x="4249973" y="1201875"/>
            <a:chExt cx="1958568" cy="1888762"/>
          </a:xfrm>
        </p:grpSpPr>
        <p:sp>
          <p:nvSpPr>
            <p:cNvPr id="8579" name="Google Shape;8579;p7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0" name="Google Shape;8580;p76"/>
            <p:cNvGrpSpPr/>
            <p:nvPr/>
          </p:nvGrpSpPr>
          <p:grpSpPr>
            <a:xfrm>
              <a:off x="5853086" y="1789142"/>
              <a:ext cx="355454" cy="1048099"/>
              <a:chOff x="5576108" y="2016725"/>
              <a:chExt cx="565200" cy="1666560"/>
            </a:xfrm>
          </p:grpSpPr>
          <p:sp>
            <p:nvSpPr>
              <p:cNvPr id="8581" name="Google Shape;8581;p7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82" name="Google Shape;8582;p7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3" name="Google Shape;8583;p76"/>
            <p:cNvGrpSpPr/>
            <p:nvPr/>
          </p:nvGrpSpPr>
          <p:grpSpPr>
            <a:xfrm>
              <a:off x="4869455" y="2691676"/>
              <a:ext cx="1013897" cy="398961"/>
              <a:chOff x="4012057" y="3451825"/>
              <a:chExt cx="1612175" cy="634379"/>
            </a:xfrm>
          </p:grpSpPr>
          <p:sp>
            <p:nvSpPr>
              <p:cNvPr id="8584" name="Google Shape;8584;p7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85" name="Google Shape;8585;p7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76"/>
            <p:cNvGrpSpPr/>
            <p:nvPr/>
          </p:nvGrpSpPr>
          <p:grpSpPr>
            <a:xfrm>
              <a:off x="4276937" y="2155961"/>
              <a:ext cx="651965" cy="891358"/>
              <a:chOff x="3069908" y="2599997"/>
              <a:chExt cx="1036675" cy="1417328"/>
            </a:xfrm>
          </p:grpSpPr>
          <p:sp>
            <p:nvSpPr>
              <p:cNvPr id="8587" name="Google Shape;8587;p7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88" name="Google Shape;8588;p7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76"/>
            <p:cNvGrpSpPr/>
            <p:nvPr/>
          </p:nvGrpSpPr>
          <p:grpSpPr>
            <a:xfrm>
              <a:off x="5054918" y="1201875"/>
              <a:ext cx="999548" cy="602711"/>
              <a:chOff x="4306958" y="1082925"/>
              <a:chExt cx="1589359" cy="958358"/>
            </a:xfrm>
          </p:grpSpPr>
          <p:sp>
            <p:nvSpPr>
              <p:cNvPr id="8590" name="Google Shape;8590;p7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91" name="Google Shape;8591;p7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76"/>
            <p:cNvGrpSpPr/>
            <p:nvPr/>
          </p:nvGrpSpPr>
          <p:grpSpPr>
            <a:xfrm>
              <a:off x="4249973" y="1303451"/>
              <a:ext cx="799317" cy="841334"/>
              <a:chOff x="3027033" y="1244439"/>
              <a:chExt cx="1270977" cy="1337786"/>
            </a:xfrm>
          </p:grpSpPr>
          <p:sp>
            <p:nvSpPr>
              <p:cNvPr id="8593" name="Google Shape;8593;p7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94" name="Google Shape;8594;p7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5" name="Google Shape;8595;p76"/>
          <p:cNvGrpSpPr/>
          <p:nvPr/>
        </p:nvGrpSpPr>
        <p:grpSpPr>
          <a:xfrm>
            <a:off x="713063" y="1849388"/>
            <a:ext cx="761767" cy="729896"/>
            <a:chOff x="2657744" y="2337745"/>
            <a:chExt cx="832987" cy="798137"/>
          </a:xfrm>
        </p:grpSpPr>
        <p:sp>
          <p:nvSpPr>
            <p:cNvPr id="8596" name="Google Shape;8596;p7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76"/>
          <p:cNvGrpSpPr/>
          <p:nvPr/>
        </p:nvGrpSpPr>
        <p:grpSpPr>
          <a:xfrm>
            <a:off x="3224027" y="1852594"/>
            <a:ext cx="685569" cy="723586"/>
            <a:chOff x="3398134" y="2057755"/>
            <a:chExt cx="704087" cy="743130"/>
          </a:xfrm>
        </p:grpSpPr>
        <p:grpSp>
          <p:nvGrpSpPr>
            <p:cNvPr id="8603" name="Google Shape;8603;p76"/>
            <p:cNvGrpSpPr/>
            <p:nvPr/>
          </p:nvGrpSpPr>
          <p:grpSpPr>
            <a:xfrm>
              <a:off x="3398134" y="2290183"/>
              <a:ext cx="315300" cy="219900"/>
              <a:chOff x="3398134" y="2290183"/>
              <a:chExt cx="315300" cy="219900"/>
            </a:xfrm>
          </p:grpSpPr>
          <p:sp>
            <p:nvSpPr>
              <p:cNvPr id="8604" name="Google Shape;8604;p7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05" name="Google Shape;8605;p76"/>
              <p:cNvCxnSpPr>
                <a:stCxn id="8604"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606" name="Google Shape;8606;p76"/>
            <p:cNvGrpSpPr/>
            <p:nvPr/>
          </p:nvGrpSpPr>
          <p:grpSpPr>
            <a:xfrm>
              <a:off x="3547823" y="2467358"/>
              <a:ext cx="219900" cy="333527"/>
              <a:chOff x="3547823" y="2467358"/>
              <a:chExt cx="219900" cy="333527"/>
            </a:xfrm>
          </p:grpSpPr>
          <p:sp>
            <p:nvSpPr>
              <p:cNvPr id="8607" name="Google Shape;8607;p7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08" name="Google Shape;8608;p7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609" name="Google Shape;8609;p76"/>
            <p:cNvGrpSpPr/>
            <p:nvPr/>
          </p:nvGrpSpPr>
          <p:grpSpPr>
            <a:xfrm>
              <a:off x="3734138" y="2467358"/>
              <a:ext cx="219900" cy="333527"/>
              <a:chOff x="3734138" y="2467358"/>
              <a:chExt cx="219900" cy="333527"/>
            </a:xfrm>
          </p:grpSpPr>
          <p:sp>
            <p:nvSpPr>
              <p:cNvPr id="8610" name="Google Shape;8610;p7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11" name="Google Shape;8611;p7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612" name="Google Shape;8612;p76"/>
            <p:cNvGrpSpPr/>
            <p:nvPr/>
          </p:nvGrpSpPr>
          <p:grpSpPr>
            <a:xfrm>
              <a:off x="3787560" y="2288011"/>
              <a:ext cx="314661" cy="219900"/>
              <a:chOff x="3787560" y="2288011"/>
              <a:chExt cx="314661" cy="219900"/>
            </a:xfrm>
          </p:grpSpPr>
          <p:sp>
            <p:nvSpPr>
              <p:cNvPr id="8613" name="Google Shape;8613;p7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14" name="Google Shape;8614;p7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615" name="Google Shape;8615;p76"/>
            <p:cNvGrpSpPr/>
            <p:nvPr/>
          </p:nvGrpSpPr>
          <p:grpSpPr>
            <a:xfrm>
              <a:off x="3637290" y="2057755"/>
              <a:ext cx="219900" cy="335499"/>
              <a:chOff x="3637290" y="2057755"/>
              <a:chExt cx="219900" cy="335499"/>
            </a:xfrm>
          </p:grpSpPr>
          <p:sp>
            <p:nvSpPr>
              <p:cNvPr id="8616" name="Google Shape;8616;p7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617" name="Google Shape;8617;p7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618" name="Google Shape;8618;p76"/>
          <p:cNvGrpSpPr/>
          <p:nvPr/>
        </p:nvGrpSpPr>
        <p:grpSpPr>
          <a:xfrm>
            <a:off x="4899249" y="1859290"/>
            <a:ext cx="710153" cy="710153"/>
            <a:chOff x="5007123" y="2079403"/>
            <a:chExt cx="687600" cy="687600"/>
          </a:xfrm>
        </p:grpSpPr>
        <p:sp>
          <p:nvSpPr>
            <p:cNvPr id="8619" name="Google Shape;8619;p7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76"/>
          <p:cNvGrpSpPr/>
          <p:nvPr/>
        </p:nvGrpSpPr>
        <p:grpSpPr>
          <a:xfrm>
            <a:off x="5708687" y="1853796"/>
            <a:ext cx="720998" cy="721183"/>
            <a:chOff x="5797446" y="2063053"/>
            <a:chExt cx="698100" cy="698280"/>
          </a:xfrm>
        </p:grpSpPr>
        <p:sp>
          <p:nvSpPr>
            <p:cNvPr id="8624" name="Google Shape;8624;p7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76"/>
          <p:cNvGrpSpPr/>
          <p:nvPr/>
        </p:nvGrpSpPr>
        <p:grpSpPr>
          <a:xfrm>
            <a:off x="8153834" y="3499401"/>
            <a:ext cx="280585" cy="673164"/>
            <a:chOff x="8075075" y="3754290"/>
            <a:chExt cx="255612" cy="613194"/>
          </a:xfrm>
        </p:grpSpPr>
        <p:grpSp>
          <p:nvGrpSpPr>
            <p:cNvPr id="8629" name="Google Shape;8629;p76"/>
            <p:cNvGrpSpPr/>
            <p:nvPr/>
          </p:nvGrpSpPr>
          <p:grpSpPr>
            <a:xfrm>
              <a:off x="8075075" y="3754290"/>
              <a:ext cx="255612" cy="613194"/>
              <a:chOff x="8075075" y="3754290"/>
              <a:chExt cx="255612" cy="613194"/>
            </a:xfrm>
          </p:grpSpPr>
          <p:sp>
            <p:nvSpPr>
              <p:cNvPr id="8630" name="Google Shape;8630;p7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2" name="Google Shape;8632;p7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76"/>
          <p:cNvGrpSpPr/>
          <p:nvPr/>
        </p:nvGrpSpPr>
        <p:grpSpPr>
          <a:xfrm>
            <a:off x="5270892" y="3488198"/>
            <a:ext cx="470352" cy="683745"/>
            <a:chOff x="1697726" y="3244179"/>
            <a:chExt cx="788124" cy="1146069"/>
          </a:xfrm>
        </p:grpSpPr>
        <p:sp>
          <p:nvSpPr>
            <p:cNvPr id="8634" name="Google Shape;8634;p7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6" name="Google Shape;8636;p76"/>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7" name="Google Shape;8637;p76"/>
          <p:cNvGrpSpPr/>
          <p:nvPr/>
        </p:nvGrpSpPr>
        <p:grpSpPr>
          <a:xfrm>
            <a:off x="5892043" y="3499400"/>
            <a:ext cx="293891" cy="293845"/>
            <a:chOff x="6134814" y="3754290"/>
            <a:chExt cx="293891" cy="293845"/>
          </a:xfrm>
        </p:grpSpPr>
        <p:sp>
          <p:nvSpPr>
            <p:cNvPr id="8638" name="Google Shape;8638;p7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76"/>
          <p:cNvGrpSpPr/>
          <p:nvPr/>
        </p:nvGrpSpPr>
        <p:grpSpPr>
          <a:xfrm>
            <a:off x="5892043" y="3878071"/>
            <a:ext cx="293891" cy="293891"/>
            <a:chOff x="6134814" y="4086186"/>
            <a:chExt cx="293891" cy="293891"/>
          </a:xfrm>
        </p:grpSpPr>
        <p:sp>
          <p:nvSpPr>
            <p:cNvPr id="8641" name="Google Shape;8641;p7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3" name="Google Shape;8643;p76"/>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6"/>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5" name="Google Shape;8645;p76"/>
          <p:cNvGrpSpPr/>
          <p:nvPr/>
        </p:nvGrpSpPr>
        <p:grpSpPr>
          <a:xfrm>
            <a:off x="7817018" y="2706764"/>
            <a:ext cx="622883" cy="621944"/>
            <a:chOff x="1187048" y="238125"/>
            <a:chExt cx="5256397" cy="5248476"/>
          </a:xfrm>
        </p:grpSpPr>
        <p:sp>
          <p:nvSpPr>
            <p:cNvPr id="8646" name="Google Shape;8646;p7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0" name="Google Shape;8650;p76"/>
          <p:cNvGrpSpPr/>
          <p:nvPr/>
        </p:nvGrpSpPr>
        <p:grpSpPr>
          <a:xfrm>
            <a:off x="2274123" y="2716372"/>
            <a:ext cx="1310987" cy="612407"/>
            <a:chOff x="238125" y="1188750"/>
            <a:chExt cx="7140450" cy="3335550"/>
          </a:xfrm>
        </p:grpSpPr>
        <p:sp>
          <p:nvSpPr>
            <p:cNvPr id="8651" name="Google Shape;8651;p7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76"/>
          <p:cNvGrpSpPr/>
          <p:nvPr/>
        </p:nvGrpSpPr>
        <p:grpSpPr>
          <a:xfrm>
            <a:off x="6599995" y="2706927"/>
            <a:ext cx="1110299" cy="621702"/>
            <a:chOff x="238125" y="1335475"/>
            <a:chExt cx="5418735" cy="3034175"/>
          </a:xfrm>
        </p:grpSpPr>
        <p:sp>
          <p:nvSpPr>
            <p:cNvPr id="8657" name="Google Shape;8657;p7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76"/>
          <p:cNvGrpSpPr/>
          <p:nvPr/>
        </p:nvGrpSpPr>
        <p:grpSpPr>
          <a:xfrm>
            <a:off x="5417655" y="2703824"/>
            <a:ext cx="1074451" cy="627181"/>
            <a:chOff x="5359127" y="2910889"/>
            <a:chExt cx="1097723" cy="640831"/>
          </a:xfrm>
        </p:grpSpPr>
        <p:grpSp>
          <p:nvGrpSpPr>
            <p:cNvPr id="8661" name="Google Shape;8661;p76"/>
            <p:cNvGrpSpPr/>
            <p:nvPr/>
          </p:nvGrpSpPr>
          <p:grpSpPr>
            <a:xfrm>
              <a:off x="5929791" y="3263088"/>
              <a:ext cx="527060" cy="287097"/>
              <a:chOff x="5929791" y="3263088"/>
              <a:chExt cx="527060" cy="287097"/>
            </a:xfrm>
          </p:grpSpPr>
          <p:sp>
            <p:nvSpPr>
              <p:cNvPr id="8662" name="Google Shape;8662;p7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63" name="Google Shape;8663;p7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64" name="Google Shape;8664;p76"/>
            <p:cNvGrpSpPr/>
            <p:nvPr/>
          </p:nvGrpSpPr>
          <p:grpSpPr>
            <a:xfrm>
              <a:off x="5359127" y="3263089"/>
              <a:ext cx="526428" cy="288631"/>
              <a:chOff x="5359127" y="3263089"/>
              <a:chExt cx="526428" cy="288631"/>
            </a:xfrm>
          </p:grpSpPr>
          <p:sp>
            <p:nvSpPr>
              <p:cNvPr id="8665" name="Google Shape;8665;p7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66" name="Google Shape;8666;p7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67" name="Google Shape;8667;p76"/>
            <p:cNvGrpSpPr/>
            <p:nvPr/>
          </p:nvGrpSpPr>
          <p:grpSpPr>
            <a:xfrm>
              <a:off x="5551525" y="2910889"/>
              <a:ext cx="520901" cy="610283"/>
              <a:chOff x="5551525" y="2910889"/>
              <a:chExt cx="520901" cy="610283"/>
            </a:xfrm>
          </p:grpSpPr>
          <p:sp>
            <p:nvSpPr>
              <p:cNvPr id="8668" name="Google Shape;8668;p7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69" name="Google Shape;8669;p7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670" name="Google Shape;8670;p76"/>
            <p:cNvGrpSpPr/>
            <p:nvPr/>
          </p:nvGrpSpPr>
          <p:grpSpPr>
            <a:xfrm>
              <a:off x="5743962" y="2919100"/>
              <a:ext cx="623674" cy="284502"/>
              <a:chOff x="5743962" y="2919100"/>
              <a:chExt cx="623674" cy="284502"/>
            </a:xfrm>
          </p:grpSpPr>
          <p:sp>
            <p:nvSpPr>
              <p:cNvPr id="8671" name="Google Shape;8671;p7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672" name="Google Shape;8672;p7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673" name="Google Shape;8673;p76"/>
          <p:cNvGrpSpPr/>
          <p:nvPr/>
        </p:nvGrpSpPr>
        <p:grpSpPr>
          <a:xfrm>
            <a:off x="7568868" y="1854536"/>
            <a:ext cx="874976" cy="719600"/>
            <a:chOff x="7608988" y="2093194"/>
            <a:chExt cx="817276" cy="672147"/>
          </a:xfrm>
        </p:grpSpPr>
        <p:cxnSp>
          <p:nvCxnSpPr>
            <p:cNvPr id="8674" name="Google Shape;8674;p7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75" name="Google Shape;8675;p7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76" name="Google Shape;8676;p7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77" name="Google Shape;8677;p7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678" name="Google Shape;8678;p7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679" name="Google Shape;8679;p7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680" name="Google Shape;8680;p76"/>
            <p:cNvGrpSpPr/>
            <p:nvPr/>
          </p:nvGrpSpPr>
          <p:grpSpPr>
            <a:xfrm>
              <a:off x="7721175" y="2093194"/>
              <a:ext cx="599587" cy="623846"/>
              <a:chOff x="7721175" y="2093194"/>
              <a:chExt cx="599587" cy="623846"/>
            </a:xfrm>
          </p:grpSpPr>
          <p:grpSp>
            <p:nvGrpSpPr>
              <p:cNvPr id="8681" name="Google Shape;8681;p76"/>
              <p:cNvGrpSpPr/>
              <p:nvPr/>
            </p:nvGrpSpPr>
            <p:grpSpPr>
              <a:xfrm>
                <a:off x="7721175" y="2093194"/>
                <a:ext cx="291605" cy="623846"/>
                <a:chOff x="9405575" y="2061418"/>
                <a:chExt cx="291605" cy="623846"/>
              </a:xfrm>
            </p:grpSpPr>
            <p:sp>
              <p:nvSpPr>
                <p:cNvPr id="8682" name="Google Shape;8682;p7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76"/>
              <p:cNvGrpSpPr/>
              <p:nvPr/>
            </p:nvGrpSpPr>
            <p:grpSpPr>
              <a:xfrm flipH="1">
                <a:off x="8029157" y="2093194"/>
                <a:ext cx="291605" cy="623846"/>
                <a:chOff x="9405575" y="2061418"/>
                <a:chExt cx="291605" cy="623846"/>
              </a:xfrm>
            </p:grpSpPr>
            <p:sp>
              <p:nvSpPr>
                <p:cNvPr id="8690" name="Google Shape;8690;p7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97" name="Google Shape;8697;p76"/>
          <p:cNvGrpSpPr/>
          <p:nvPr/>
        </p:nvGrpSpPr>
        <p:grpSpPr>
          <a:xfrm>
            <a:off x="4013304" y="970938"/>
            <a:ext cx="712557" cy="785901"/>
            <a:chOff x="4206459" y="1191441"/>
            <a:chExt cx="712557" cy="785901"/>
          </a:xfrm>
        </p:grpSpPr>
        <p:sp>
          <p:nvSpPr>
            <p:cNvPr id="8698" name="Google Shape;8698;p7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2" name="Google Shape;8702;p76"/>
            <p:cNvGrpSpPr/>
            <p:nvPr/>
          </p:nvGrpSpPr>
          <p:grpSpPr>
            <a:xfrm>
              <a:off x="4644280" y="1290523"/>
              <a:ext cx="143716" cy="29463"/>
              <a:chOff x="4644280" y="1290523"/>
              <a:chExt cx="143716" cy="29463"/>
            </a:xfrm>
          </p:grpSpPr>
          <p:sp>
            <p:nvSpPr>
              <p:cNvPr id="8703" name="Google Shape;8703;p7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7" name="Google Shape;8707;p76"/>
            <p:cNvGrpSpPr/>
            <p:nvPr/>
          </p:nvGrpSpPr>
          <p:grpSpPr>
            <a:xfrm>
              <a:off x="4356567" y="1191441"/>
              <a:ext cx="143690" cy="29488"/>
              <a:chOff x="4356567" y="1191441"/>
              <a:chExt cx="143690" cy="29488"/>
            </a:xfrm>
          </p:grpSpPr>
          <p:sp>
            <p:nvSpPr>
              <p:cNvPr id="8708" name="Google Shape;8708;p7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76"/>
            <p:cNvGrpSpPr/>
            <p:nvPr/>
          </p:nvGrpSpPr>
          <p:grpSpPr>
            <a:xfrm>
              <a:off x="4339009" y="1863727"/>
              <a:ext cx="143703" cy="29476"/>
              <a:chOff x="4339009" y="1863727"/>
              <a:chExt cx="143703" cy="29476"/>
            </a:xfrm>
          </p:grpSpPr>
          <p:sp>
            <p:nvSpPr>
              <p:cNvPr id="8713" name="Google Shape;8713;p7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7" name="Google Shape;8717;p76"/>
            <p:cNvGrpSpPr/>
            <p:nvPr/>
          </p:nvGrpSpPr>
          <p:grpSpPr>
            <a:xfrm>
              <a:off x="4206459" y="1607315"/>
              <a:ext cx="29539" cy="142899"/>
              <a:chOff x="4206459" y="1607315"/>
              <a:chExt cx="29539" cy="142899"/>
            </a:xfrm>
          </p:grpSpPr>
          <p:sp>
            <p:nvSpPr>
              <p:cNvPr id="8718" name="Google Shape;8718;p7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2" name="Google Shape;8722;p7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6" name="Google Shape;8726;p76"/>
            <p:cNvGrpSpPr/>
            <p:nvPr/>
          </p:nvGrpSpPr>
          <p:grpSpPr>
            <a:xfrm>
              <a:off x="4889463" y="1423737"/>
              <a:ext cx="29552" cy="142899"/>
              <a:chOff x="4889463" y="1423737"/>
              <a:chExt cx="29552" cy="142899"/>
            </a:xfrm>
          </p:grpSpPr>
          <p:sp>
            <p:nvSpPr>
              <p:cNvPr id="8727" name="Google Shape;8727;p7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1" name="Google Shape;8731;p76"/>
            <p:cNvGrpSpPr/>
            <p:nvPr/>
          </p:nvGrpSpPr>
          <p:grpSpPr>
            <a:xfrm>
              <a:off x="4771663" y="1876896"/>
              <a:ext cx="108651" cy="100447"/>
              <a:chOff x="4771663" y="1876896"/>
              <a:chExt cx="108651" cy="100447"/>
            </a:xfrm>
          </p:grpSpPr>
          <p:sp>
            <p:nvSpPr>
              <p:cNvPr id="8732" name="Google Shape;8732;p7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36" name="Google Shape;8736;p76"/>
          <p:cNvGrpSpPr/>
          <p:nvPr/>
        </p:nvGrpSpPr>
        <p:grpSpPr>
          <a:xfrm>
            <a:off x="4008780" y="1854161"/>
            <a:ext cx="791287" cy="720350"/>
            <a:chOff x="267375" y="1071875"/>
            <a:chExt cx="470500" cy="428550"/>
          </a:xfrm>
        </p:grpSpPr>
        <p:sp>
          <p:nvSpPr>
            <p:cNvPr id="8737" name="Google Shape;8737;p7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76"/>
          <p:cNvGrpSpPr/>
          <p:nvPr/>
        </p:nvGrpSpPr>
        <p:grpSpPr>
          <a:xfrm>
            <a:off x="709275" y="3498791"/>
            <a:ext cx="1408444" cy="673166"/>
            <a:chOff x="712664" y="3693287"/>
            <a:chExt cx="1460738" cy="698160"/>
          </a:xfrm>
        </p:grpSpPr>
        <p:grpSp>
          <p:nvGrpSpPr>
            <p:cNvPr id="8746" name="Google Shape;8746;p76"/>
            <p:cNvGrpSpPr/>
            <p:nvPr/>
          </p:nvGrpSpPr>
          <p:grpSpPr>
            <a:xfrm>
              <a:off x="1380079" y="4133090"/>
              <a:ext cx="234048" cy="258099"/>
              <a:chOff x="1380079" y="4133090"/>
              <a:chExt cx="234048" cy="258099"/>
            </a:xfrm>
          </p:grpSpPr>
          <p:sp>
            <p:nvSpPr>
              <p:cNvPr id="8747" name="Google Shape;8747;p7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76"/>
            <p:cNvGrpSpPr/>
            <p:nvPr/>
          </p:nvGrpSpPr>
          <p:grpSpPr>
            <a:xfrm>
              <a:off x="884610" y="3864082"/>
              <a:ext cx="1118566" cy="527275"/>
              <a:chOff x="890961" y="3865463"/>
              <a:chExt cx="1115221" cy="525698"/>
            </a:xfrm>
          </p:grpSpPr>
          <p:sp>
            <p:nvSpPr>
              <p:cNvPr id="8751" name="Google Shape;8751;p7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76"/>
            <p:cNvGrpSpPr/>
            <p:nvPr/>
          </p:nvGrpSpPr>
          <p:grpSpPr>
            <a:xfrm>
              <a:off x="712664" y="3693287"/>
              <a:ext cx="1460738" cy="698160"/>
              <a:chOff x="712664" y="3693025"/>
              <a:chExt cx="1460738" cy="698160"/>
            </a:xfrm>
          </p:grpSpPr>
          <p:sp>
            <p:nvSpPr>
              <p:cNvPr id="8755" name="Google Shape;8755;p7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61" name="Google Shape;8761;p76"/>
          <p:cNvGrpSpPr/>
          <p:nvPr/>
        </p:nvGrpSpPr>
        <p:grpSpPr>
          <a:xfrm>
            <a:off x="3146990" y="970938"/>
            <a:ext cx="795485" cy="738831"/>
            <a:chOff x="3348603" y="1236445"/>
            <a:chExt cx="749256" cy="695894"/>
          </a:xfrm>
        </p:grpSpPr>
        <p:grpSp>
          <p:nvGrpSpPr>
            <p:cNvPr id="8762" name="Google Shape;8762;p76"/>
            <p:cNvGrpSpPr/>
            <p:nvPr/>
          </p:nvGrpSpPr>
          <p:grpSpPr>
            <a:xfrm>
              <a:off x="3583779" y="1236445"/>
              <a:ext cx="293795" cy="285811"/>
              <a:chOff x="3750225" y="1774000"/>
              <a:chExt cx="149575" cy="145525"/>
            </a:xfrm>
          </p:grpSpPr>
          <p:sp>
            <p:nvSpPr>
              <p:cNvPr id="8763" name="Google Shape;8763;p7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76"/>
            <p:cNvGrpSpPr/>
            <p:nvPr/>
          </p:nvGrpSpPr>
          <p:grpSpPr>
            <a:xfrm>
              <a:off x="3775534" y="1462599"/>
              <a:ext cx="322325" cy="285958"/>
              <a:chOff x="3847850" y="1889150"/>
              <a:chExt cx="164100" cy="145600"/>
            </a:xfrm>
          </p:grpSpPr>
          <p:sp>
            <p:nvSpPr>
              <p:cNvPr id="8766" name="Google Shape;8766;p7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76"/>
            <p:cNvGrpSpPr/>
            <p:nvPr/>
          </p:nvGrpSpPr>
          <p:grpSpPr>
            <a:xfrm>
              <a:off x="3545329" y="1646528"/>
              <a:ext cx="293746" cy="285811"/>
              <a:chOff x="3730650" y="1982800"/>
              <a:chExt cx="149550" cy="145525"/>
            </a:xfrm>
          </p:grpSpPr>
          <p:sp>
            <p:nvSpPr>
              <p:cNvPr id="8769" name="Google Shape;8769;p7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76"/>
            <p:cNvGrpSpPr/>
            <p:nvPr/>
          </p:nvGrpSpPr>
          <p:grpSpPr>
            <a:xfrm>
              <a:off x="3348603" y="1415046"/>
              <a:ext cx="294384" cy="284387"/>
              <a:chOff x="3630494" y="1864938"/>
              <a:chExt cx="149875" cy="144800"/>
            </a:xfrm>
          </p:grpSpPr>
          <p:sp>
            <p:nvSpPr>
              <p:cNvPr id="8772" name="Google Shape;8772;p7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74" name="Google Shape;8774;p76"/>
          <p:cNvGrpSpPr/>
          <p:nvPr/>
        </p:nvGrpSpPr>
        <p:grpSpPr>
          <a:xfrm>
            <a:off x="2268517" y="3493834"/>
            <a:ext cx="1324924" cy="678083"/>
            <a:chOff x="2413923" y="3711366"/>
            <a:chExt cx="1374117" cy="703260"/>
          </a:xfrm>
        </p:grpSpPr>
        <p:grpSp>
          <p:nvGrpSpPr>
            <p:cNvPr id="8775" name="Google Shape;8775;p76"/>
            <p:cNvGrpSpPr/>
            <p:nvPr/>
          </p:nvGrpSpPr>
          <p:grpSpPr>
            <a:xfrm>
              <a:off x="2413923" y="3711366"/>
              <a:ext cx="1374117" cy="703260"/>
              <a:chOff x="2413923" y="3711366"/>
              <a:chExt cx="1374117" cy="703260"/>
            </a:xfrm>
          </p:grpSpPr>
          <p:sp>
            <p:nvSpPr>
              <p:cNvPr id="8776" name="Google Shape;8776;p7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7" name="Google Shape;8777;p76"/>
              <p:cNvGrpSpPr/>
              <p:nvPr/>
            </p:nvGrpSpPr>
            <p:grpSpPr>
              <a:xfrm>
                <a:off x="2600284" y="3808654"/>
                <a:ext cx="234506" cy="138009"/>
                <a:chOff x="2600284" y="3808654"/>
                <a:chExt cx="234506" cy="138009"/>
              </a:xfrm>
            </p:grpSpPr>
            <p:sp>
              <p:nvSpPr>
                <p:cNvPr id="8778" name="Google Shape;8778;p7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9" name="Google Shape;8779;p7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80" name="Google Shape;8780;p76"/>
              <p:cNvGrpSpPr/>
              <p:nvPr/>
            </p:nvGrpSpPr>
            <p:grpSpPr>
              <a:xfrm>
                <a:off x="3359659" y="3805664"/>
                <a:ext cx="232294" cy="141000"/>
                <a:chOff x="3359659" y="3805664"/>
                <a:chExt cx="232294" cy="141000"/>
              </a:xfrm>
            </p:grpSpPr>
            <p:sp>
              <p:nvSpPr>
                <p:cNvPr id="8781" name="Google Shape;8781;p7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82" name="Google Shape;8782;p7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83" name="Google Shape;8783;p76"/>
              <p:cNvGrpSpPr/>
              <p:nvPr/>
            </p:nvGrpSpPr>
            <p:grpSpPr>
              <a:xfrm>
                <a:off x="3067316" y="3711366"/>
                <a:ext cx="66900" cy="166809"/>
                <a:chOff x="3067316" y="3711366"/>
                <a:chExt cx="66900" cy="166809"/>
              </a:xfrm>
            </p:grpSpPr>
            <p:sp>
              <p:nvSpPr>
                <p:cNvPr id="8784" name="Google Shape;8784;p7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85" name="Google Shape;8785;p7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86" name="Google Shape;8786;p76"/>
              <p:cNvGrpSpPr/>
              <p:nvPr/>
            </p:nvGrpSpPr>
            <p:grpSpPr>
              <a:xfrm>
                <a:off x="2413923" y="4058666"/>
                <a:ext cx="224119" cy="66900"/>
                <a:chOff x="2413923" y="4058666"/>
                <a:chExt cx="224119" cy="66900"/>
              </a:xfrm>
            </p:grpSpPr>
            <p:sp>
              <p:nvSpPr>
                <p:cNvPr id="8787" name="Google Shape;8787;p7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88" name="Google Shape;8788;p7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789" name="Google Shape;8789;p76"/>
              <p:cNvGrpSpPr/>
              <p:nvPr/>
            </p:nvGrpSpPr>
            <p:grpSpPr>
              <a:xfrm>
                <a:off x="3564643" y="4058666"/>
                <a:ext cx="223397" cy="66900"/>
                <a:chOff x="3564643" y="4058666"/>
                <a:chExt cx="223397" cy="66900"/>
              </a:xfrm>
            </p:grpSpPr>
            <p:sp>
              <p:nvSpPr>
                <p:cNvPr id="8790" name="Google Shape;8790;p7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91" name="Google Shape;8791;p7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792" name="Google Shape;8792;p76"/>
            <p:cNvGrpSpPr/>
            <p:nvPr/>
          </p:nvGrpSpPr>
          <p:grpSpPr>
            <a:xfrm>
              <a:off x="2633353" y="3965763"/>
              <a:ext cx="933975" cy="445687"/>
              <a:chOff x="2633353" y="3965763"/>
              <a:chExt cx="933975" cy="445687"/>
            </a:xfrm>
          </p:grpSpPr>
          <p:sp>
            <p:nvSpPr>
              <p:cNvPr id="8793" name="Google Shape;8793;p7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5" name="Google Shape;8795;p76"/>
          <p:cNvGrpSpPr/>
          <p:nvPr/>
        </p:nvGrpSpPr>
        <p:grpSpPr>
          <a:xfrm>
            <a:off x="6392789" y="1044382"/>
            <a:ext cx="1131087" cy="587383"/>
            <a:chOff x="238125" y="999450"/>
            <a:chExt cx="7140700" cy="3708225"/>
          </a:xfrm>
        </p:grpSpPr>
        <p:sp>
          <p:nvSpPr>
            <p:cNvPr id="8796" name="Google Shape;8796;p7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76"/>
          <p:cNvGrpSpPr/>
          <p:nvPr/>
        </p:nvGrpSpPr>
        <p:grpSpPr>
          <a:xfrm>
            <a:off x="3744240" y="3493876"/>
            <a:ext cx="1375854" cy="678131"/>
            <a:chOff x="3913765" y="3641905"/>
            <a:chExt cx="1522805" cy="750560"/>
          </a:xfrm>
        </p:grpSpPr>
        <p:grpSp>
          <p:nvGrpSpPr>
            <p:cNvPr id="8806" name="Google Shape;8806;p76"/>
            <p:cNvGrpSpPr/>
            <p:nvPr/>
          </p:nvGrpSpPr>
          <p:grpSpPr>
            <a:xfrm>
              <a:off x="3913765" y="3997002"/>
              <a:ext cx="1522805" cy="395463"/>
              <a:chOff x="3913765" y="3997002"/>
              <a:chExt cx="1522805" cy="395463"/>
            </a:xfrm>
          </p:grpSpPr>
          <p:grpSp>
            <p:nvGrpSpPr>
              <p:cNvPr id="8807" name="Google Shape;8807;p76"/>
              <p:cNvGrpSpPr/>
              <p:nvPr/>
            </p:nvGrpSpPr>
            <p:grpSpPr>
              <a:xfrm>
                <a:off x="3913765" y="4138659"/>
                <a:ext cx="507602" cy="253806"/>
                <a:chOff x="3913765" y="4138659"/>
                <a:chExt cx="507602" cy="253806"/>
              </a:xfrm>
            </p:grpSpPr>
            <p:sp>
              <p:nvSpPr>
                <p:cNvPr id="8808" name="Google Shape;8808;p7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810" name="Google Shape;8810;p76"/>
              <p:cNvGrpSpPr/>
              <p:nvPr/>
            </p:nvGrpSpPr>
            <p:grpSpPr>
              <a:xfrm>
                <a:off x="4421361" y="3997002"/>
                <a:ext cx="507618" cy="395463"/>
                <a:chOff x="4421361" y="3997002"/>
                <a:chExt cx="507618" cy="395463"/>
              </a:xfrm>
            </p:grpSpPr>
            <p:sp>
              <p:nvSpPr>
                <p:cNvPr id="8811" name="Google Shape;8811;p7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76"/>
              <p:cNvGrpSpPr/>
              <p:nvPr/>
            </p:nvGrpSpPr>
            <p:grpSpPr>
              <a:xfrm>
                <a:off x="4928973" y="4189418"/>
                <a:ext cx="507596" cy="203047"/>
                <a:chOff x="4928973" y="4189418"/>
                <a:chExt cx="507596" cy="203047"/>
              </a:xfrm>
            </p:grpSpPr>
            <p:sp>
              <p:nvSpPr>
                <p:cNvPr id="8814" name="Google Shape;8814;p7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16" name="Google Shape;8816;p76"/>
            <p:cNvGrpSpPr/>
            <p:nvPr/>
          </p:nvGrpSpPr>
          <p:grpSpPr>
            <a:xfrm>
              <a:off x="4482186" y="3641905"/>
              <a:ext cx="397605" cy="349784"/>
              <a:chOff x="2906375" y="1159725"/>
              <a:chExt cx="1860575" cy="1636800"/>
            </a:xfrm>
          </p:grpSpPr>
          <p:sp>
            <p:nvSpPr>
              <p:cNvPr id="8817" name="Google Shape;8817;p7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1" name="Google Shape;8821;p76"/>
          <p:cNvGrpSpPr/>
          <p:nvPr/>
        </p:nvGrpSpPr>
        <p:grpSpPr>
          <a:xfrm>
            <a:off x="6528949" y="1853803"/>
            <a:ext cx="940737" cy="721067"/>
            <a:chOff x="6599718" y="2068734"/>
            <a:chExt cx="940737" cy="721067"/>
          </a:xfrm>
        </p:grpSpPr>
        <p:sp>
          <p:nvSpPr>
            <p:cNvPr id="8822" name="Google Shape;8822;p7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8" name="Google Shape;8828;p76"/>
            <p:cNvGrpSpPr/>
            <p:nvPr/>
          </p:nvGrpSpPr>
          <p:grpSpPr>
            <a:xfrm>
              <a:off x="6836957" y="2068734"/>
              <a:ext cx="461892" cy="721067"/>
              <a:chOff x="6836957" y="2068734"/>
              <a:chExt cx="461892" cy="721067"/>
            </a:xfrm>
          </p:grpSpPr>
          <p:sp>
            <p:nvSpPr>
              <p:cNvPr id="8829" name="Google Shape;8829;p7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5" name="Google Shape;8835;p76"/>
              <p:cNvGrpSpPr/>
              <p:nvPr/>
            </p:nvGrpSpPr>
            <p:grpSpPr>
              <a:xfrm>
                <a:off x="6836957" y="2068734"/>
                <a:ext cx="461892" cy="721067"/>
                <a:chOff x="6836957" y="2068734"/>
                <a:chExt cx="461892" cy="721067"/>
              </a:xfrm>
            </p:grpSpPr>
            <p:sp>
              <p:nvSpPr>
                <p:cNvPr id="8836" name="Google Shape;8836;p7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43" name="Google Shape;8843;p76"/>
          <p:cNvGrpSpPr/>
          <p:nvPr/>
        </p:nvGrpSpPr>
        <p:grpSpPr>
          <a:xfrm>
            <a:off x="2412267" y="1858149"/>
            <a:ext cx="712577" cy="712374"/>
            <a:chOff x="2559249" y="2069323"/>
            <a:chExt cx="685566" cy="685634"/>
          </a:xfrm>
        </p:grpSpPr>
        <p:sp>
          <p:nvSpPr>
            <p:cNvPr id="8844" name="Google Shape;8844;p7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76"/>
          <p:cNvGrpSpPr/>
          <p:nvPr/>
        </p:nvGrpSpPr>
        <p:grpSpPr>
          <a:xfrm>
            <a:off x="7594705" y="970938"/>
            <a:ext cx="845645" cy="711911"/>
            <a:chOff x="951975" y="315800"/>
            <a:chExt cx="5860325" cy="4933550"/>
          </a:xfrm>
        </p:grpSpPr>
        <p:sp>
          <p:nvSpPr>
            <p:cNvPr id="8858" name="Google Shape;8858;p7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76"/>
          <p:cNvGrpSpPr/>
          <p:nvPr/>
        </p:nvGrpSpPr>
        <p:grpSpPr>
          <a:xfrm>
            <a:off x="3691834" y="2707047"/>
            <a:ext cx="1617932" cy="621724"/>
            <a:chOff x="3862800" y="3038525"/>
            <a:chExt cx="1329006" cy="510698"/>
          </a:xfrm>
        </p:grpSpPr>
        <p:sp>
          <p:nvSpPr>
            <p:cNvPr id="8867" name="Google Shape;8867;p7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9" name="Google Shape;8869;p76"/>
            <p:cNvGrpSpPr/>
            <p:nvPr/>
          </p:nvGrpSpPr>
          <p:grpSpPr>
            <a:xfrm>
              <a:off x="3967075" y="3040337"/>
              <a:ext cx="1019927" cy="402126"/>
              <a:chOff x="3967075" y="3040337"/>
              <a:chExt cx="1019927" cy="402126"/>
            </a:xfrm>
          </p:grpSpPr>
          <p:sp>
            <p:nvSpPr>
              <p:cNvPr id="8870" name="Google Shape;8870;p7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76"/>
            <p:cNvGrpSpPr/>
            <p:nvPr/>
          </p:nvGrpSpPr>
          <p:grpSpPr>
            <a:xfrm>
              <a:off x="4186700" y="3040337"/>
              <a:ext cx="390475" cy="183289"/>
              <a:chOff x="4186700" y="3040337"/>
              <a:chExt cx="390475" cy="183289"/>
            </a:xfrm>
          </p:grpSpPr>
          <p:sp>
            <p:nvSpPr>
              <p:cNvPr id="8873" name="Google Shape;8873;p7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76"/>
            <p:cNvGrpSpPr/>
            <p:nvPr/>
          </p:nvGrpSpPr>
          <p:grpSpPr>
            <a:xfrm>
              <a:off x="4073727" y="3040337"/>
              <a:ext cx="697794" cy="296263"/>
              <a:chOff x="4073727" y="3040337"/>
              <a:chExt cx="697794" cy="296263"/>
            </a:xfrm>
          </p:grpSpPr>
          <p:sp>
            <p:nvSpPr>
              <p:cNvPr id="8876" name="Google Shape;8876;p7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76"/>
            <p:cNvGrpSpPr/>
            <p:nvPr/>
          </p:nvGrpSpPr>
          <p:grpSpPr>
            <a:xfrm>
              <a:off x="3862800" y="3038525"/>
              <a:ext cx="1329006" cy="510698"/>
              <a:chOff x="3862800" y="3038525"/>
              <a:chExt cx="1329006" cy="510698"/>
            </a:xfrm>
          </p:grpSpPr>
          <p:sp>
            <p:nvSpPr>
              <p:cNvPr id="8879" name="Google Shape;8879;p7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81" name="Google Shape;8881;p76"/>
          <p:cNvGrpSpPr/>
          <p:nvPr/>
        </p:nvGrpSpPr>
        <p:grpSpPr>
          <a:xfrm>
            <a:off x="700156" y="970938"/>
            <a:ext cx="883205" cy="775176"/>
            <a:chOff x="649648" y="271400"/>
            <a:chExt cx="6215377" cy="5455143"/>
          </a:xfrm>
        </p:grpSpPr>
        <p:sp>
          <p:nvSpPr>
            <p:cNvPr id="8882" name="Google Shape;8882;p7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76"/>
          <p:cNvGrpSpPr/>
          <p:nvPr/>
        </p:nvGrpSpPr>
        <p:grpSpPr>
          <a:xfrm>
            <a:off x="2308457" y="970938"/>
            <a:ext cx="767704" cy="815489"/>
            <a:chOff x="2499700" y="1135950"/>
            <a:chExt cx="732402" cy="777990"/>
          </a:xfrm>
        </p:grpSpPr>
        <p:grpSp>
          <p:nvGrpSpPr>
            <p:cNvPr id="8895" name="Google Shape;8895;p76"/>
            <p:cNvGrpSpPr/>
            <p:nvPr/>
          </p:nvGrpSpPr>
          <p:grpSpPr>
            <a:xfrm>
              <a:off x="2499700" y="1135950"/>
              <a:ext cx="732402" cy="694705"/>
              <a:chOff x="2499700" y="1135950"/>
              <a:chExt cx="732402" cy="694705"/>
            </a:xfrm>
          </p:grpSpPr>
          <p:sp>
            <p:nvSpPr>
              <p:cNvPr id="8896" name="Google Shape;8896;p7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3" name="Google Shape;8923;p76"/>
            <p:cNvGrpSpPr/>
            <p:nvPr/>
          </p:nvGrpSpPr>
          <p:grpSpPr>
            <a:xfrm>
              <a:off x="2517909" y="1188726"/>
              <a:ext cx="702702" cy="725214"/>
              <a:chOff x="2517909" y="1188726"/>
              <a:chExt cx="702702" cy="725214"/>
            </a:xfrm>
          </p:grpSpPr>
          <p:sp>
            <p:nvSpPr>
              <p:cNvPr id="8924" name="Google Shape;8924;p7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29" name="Google Shape;8929;p76"/>
          <p:cNvGrpSpPr/>
          <p:nvPr/>
        </p:nvGrpSpPr>
        <p:grpSpPr>
          <a:xfrm>
            <a:off x="1654189" y="970938"/>
            <a:ext cx="583439" cy="870229"/>
            <a:chOff x="1716825" y="1121550"/>
            <a:chExt cx="622800" cy="928938"/>
          </a:xfrm>
        </p:grpSpPr>
        <p:grpSp>
          <p:nvGrpSpPr>
            <p:cNvPr id="8930" name="Google Shape;8930;p76"/>
            <p:cNvGrpSpPr/>
            <p:nvPr/>
          </p:nvGrpSpPr>
          <p:grpSpPr>
            <a:xfrm>
              <a:off x="1716825" y="1121550"/>
              <a:ext cx="622800" cy="928938"/>
              <a:chOff x="1716825" y="1121550"/>
              <a:chExt cx="622800" cy="928938"/>
            </a:xfrm>
          </p:grpSpPr>
          <p:cxnSp>
            <p:nvCxnSpPr>
              <p:cNvPr id="8931" name="Google Shape;8931;p7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932" name="Google Shape;8932;p7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76"/>
            <p:cNvGrpSpPr/>
            <p:nvPr/>
          </p:nvGrpSpPr>
          <p:grpSpPr>
            <a:xfrm>
              <a:off x="1768050" y="1172775"/>
              <a:ext cx="520200" cy="832000"/>
              <a:chOff x="1768050" y="1172775"/>
              <a:chExt cx="520200" cy="832000"/>
            </a:xfrm>
          </p:grpSpPr>
          <p:cxnSp>
            <p:nvCxnSpPr>
              <p:cNvPr id="8934" name="Google Shape;8934;p7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935" name="Google Shape;8935;p7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76"/>
            <p:cNvGrpSpPr/>
            <p:nvPr/>
          </p:nvGrpSpPr>
          <p:grpSpPr>
            <a:xfrm>
              <a:off x="1820100" y="1225475"/>
              <a:ext cx="416400" cy="729575"/>
              <a:chOff x="1820100" y="1225475"/>
              <a:chExt cx="416400" cy="729575"/>
            </a:xfrm>
          </p:grpSpPr>
          <p:cxnSp>
            <p:nvCxnSpPr>
              <p:cNvPr id="8937" name="Google Shape;8937;p7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938" name="Google Shape;8938;p7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9" name="Google Shape;8939;p76"/>
            <p:cNvGrpSpPr/>
            <p:nvPr/>
          </p:nvGrpSpPr>
          <p:grpSpPr>
            <a:xfrm>
              <a:off x="1874250" y="1278825"/>
              <a:ext cx="308100" cy="605275"/>
              <a:chOff x="1874250" y="1278825"/>
              <a:chExt cx="308100" cy="605275"/>
            </a:xfrm>
          </p:grpSpPr>
          <p:cxnSp>
            <p:nvCxnSpPr>
              <p:cNvPr id="8940" name="Google Shape;8940;p7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941" name="Google Shape;8941;p7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2" name="Google Shape;8942;p7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76"/>
          <p:cNvGrpSpPr/>
          <p:nvPr/>
        </p:nvGrpSpPr>
        <p:grpSpPr>
          <a:xfrm>
            <a:off x="1574012" y="1857260"/>
            <a:ext cx="739072" cy="714152"/>
            <a:chOff x="4334725" y="1355875"/>
            <a:chExt cx="3106650" cy="3001900"/>
          </a:xfrm>
        </p:grpSpPr>
        <p:grpSp>
          <p:nvGrpSpPr>
            <p:cNvPr id="8944" name="Google Shape;8944;p76"/>
            <p:cNvGrpSpPr/>
            <p:nvPr/>
          </p:nvGrpSpPr>
          <p:grpSpPr>
            <a:xfrm>
              <a:off x="4516050" y="1724875"/>
              <a:ext cx="2693725" cy="2632900"/>
              <a:chOff x="4516050" y="1724875"/>
              <a:chExt cx="2693725" cy="2632900"/>
            </a:xfrm>
          </p:grpSpPr>
          <p:sp>
            <p:nvSpPr>
              <p:cNvPr id="8945" name="Google Shape;8945;p7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8" name="Google Shape;8948;p76"/>
            <p:cNvGrpSpPr/>
            <p:nvPr/>
          </p:nvGrpSpPr>
          <p:grpSpPr>
            <a:xfrm>
              <a:off x="4334725" y="1355875"/>
              <a:ext cx="3106650" cy="2709650"/>
              <a:chOff x="4334725" y="1355875"/>
              <a:chExt cx="3106650" cy="2709650"/>
            </a:xfrm>
          </p:grpSpPr>
          <p:sp>
            <p:nvSpPr>
              <p:cNvPr id="8949" name="Google Shape;8949;p7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52" name="Google Shape;8952;p76"/>
          <p:cNvGrpSpPr/>
          <p:nvPr/>
        </p:nvGrpSpPr>
        <p:grpSpPr>
          <a:xfrm>
            <a:off x="7690961" y="3488031"/>
            <a:ext cx="312074" cy="684173"/>
            <a:chOff x="7645573" y="3754300"/>
            <a:chExt cx="293855" cy="644170"/>
          </a:xfrm>
        </p:grpSpPr>
        <p:sp>
          <p:nvSpPr>
            <p:cNvPr id="8953" name="Google Shape;8953;p7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76"/>
          <p:cNvGrpSpPr/>
          <p:nvPr/>
        </p:nvGrpSpPr>
        <p:grpSpPr>
          <a:xfrm>
            <a:off x="5612949" y="970938"/>
            <a:ext cx="709011" cy="739359"/>
            <a:chOff x="5830645" y="1256617"/>
            <a:chExt cx="530340" cy="553040"/>
          </a:xfrm>
        </p:grpSpPr>
        <p:grpSp>
          <p:nvGrpSpPr>
            <p:cNvPr id="8956" name="Google Shape;8956;p76"/>
            <p:cNvGrpSpPr/>
            <p:nvPr/>
          </p:nvGrpSpPr>
          <p:grpSpPr>
            <a:xfrm>
              <a:off x="5830645" y="1256617"/>
              <a:ext cx="259743" cy="269909"/>
              <a:chOff x="5830645" y="1256617"/>
              <a:chExt cx="259743" cy="269909"/>
            </a:xfrm>
          </p:grpSpPr>
          <p:sp>
            <p:nvSpPr>
              <p:cNvPr id="8957" name="Google Shape;8957;p7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76"/>
            <p:cNvGrpSpPr/>
            <p:nvPr/>
          </p:nvGrpSpPr>
          <p:grpSpPr>
            <a:xfrm>
              <a:off x="6101293" y="1256617"/>
              <a:ext cx="259692" cy="269909"/>
              <a:chOff x="6101293" y="1256617"/>
              <a:chExt cx="259692" cy="269909"/>
            </a:xfrm>
          </p:grpSpPr>
          <p:sp>
            <p:nvSpPr>
              <p:cNvPr id="8960" name="Google Shape;8960;p7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76"/>
            <p:cNvGrpSpPr/>
            <p:nvPr/>
          </p:nvGrpSpPr>
          <p:grpSpPr>
            <a:xfrm>
              <a:off x="5830645" y="1539749"/>
              <a:ext cx="259692" cy="269909"/>
              <a:chOff x="5830645" y="1539749"/>
              <a:chExt cx="259692" cy="269909"/>
            </a:xfrm>
          </p:grpSpPr>
          <p:sp>
            <p:nvSpPr>
              <p:cNvPr id="8963" name="Google Shape;8963;p7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76"/>
            <p:cNvGrpSpPr/>
            <p:nvPr/>
          </p:nvGrpSpPr>
          <p:grpSpPr>
            <a:xfrm>
              <a:off x="6101293" y="1539749"/>
              <a:ext cx="259692" cy="269909"/>
              <a:chOff x="6101293" y="1539749"/>
              <a:chExt cx="259692" cy="269909"/>
            </a:xfrm>
          </p:grpSpPr>
          <p:sp>
            <p:nvSpPr>
              <p:cNvPr id="8966" name="Google Shape;8966;p7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8" name="Google Shape;8968;p7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76"/>
          <p:cNvGrpSpPr/>
          <p:nvPr/>
        </p:nvGrpSpPr>
        <p:grpSpPr>
          <a:xfrm>
            <a:off x="714444" y="2707054"/>
            <a:ext cx="1452955" cy="621360"/>
            <a:chOff x="732422" y="2990152"/>
            <a:chExt cx="1337773" cy="572102"/>
          </a:xfrm>
        </p:grpSpPr>
        <p:sp>
          <p:nvSpPr>
            <p:cNvPr id="8970" name="Google Shape;8970;p7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Shape 8979"/>
        <p:cNvGrpSpPr/>
        <p:nvPr/>
      </p:nvGrpSpPr>
      <p:grpSpPr>
        <a:xfrm>
          <a:off x="0" y="0"/>
          <a:ext cx="0" cy="0"/>
          <a:chOff x="0" y="0"/>
          <a:chExt cx="0" cy="0"/>
        </a:xfrm>
      </p:grpSpPr>
      <p:grpSp>
        <p:nvGrpSpPr>
          <p:cNvPr id="8980" name="Google Shape;8980;p77"/>
          <p:cNvGrpSpPr/>
          <p:nvPr/>
        </p:nvGrpSpPr>
        <p:grpSpPr>
          <a:xfrm>
            <a:off x="708579" y="965872"/>
            <a:ext cx="1636117" cy="1526144"/>
            <a:chOff x="729238" y="1179665"/>
            <a:chExt cx="1636117" cy="1526144"/>
          </a:xfrm>
        </p:grpSpPr>
        <p:grpSp>
          <p:nvGrpSpPr>
            <p:cNvPr id="8981" name="Google Shape;8981;p77"/>
            <p:cNvGrpSpPr/>
            <p:nvPr/>
          </p:nvGrpSpPr>
          <p:grpSpPr>
            <a:xfrm>
              <a:off x="729238" y="1179665"/>
              <a:ext cx="80700" cy="1526144"/>
              <a:chOff x="729238" y="1179665"/>
              <a:chExt cx="80700" cy="1526144"/>
            </a:xfrm>
          </p:grpSpPr>
          <p:sp>
            <p:nvSpPr>
              <p:cNvPr id="8982" name="Google Shape;8982;p7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77"/>
            <p:cNvGrpSpPr/>
            <p:nvPr/>
          </p:nvGrpSpPr>
          <p:grpSpPr>
            <a:xfrm>
              <a:off x="903098" y="1179665"/>
              <a:ext cx="80700" cy="1526144"/>
              <a:chOff x="903098" y="1179665"/>
              <a:chExt cx="80700" cy="1526144"/>
            </a:xfrm>
          </p:grpSpPr>
          <p:sp>
            <p:nvSpPr>
              <p:cNvPr id="8993" name="Google Shape;8993;p7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77"/>
            <p:cNvGrpSpPr/>
            <p:nvPr/>
          </p:nvGrpSpPr>
          <p:grpSpPr>
            <a:xfrm>
              <a:off x="1076958" y="1179665"/>
              <a:ext cx="80700" cy="1526144"/>
              <a:chOff x="1076958" y="1179665"/>
              <a:chExt cx="80700" cy="1526144"/>
            </a:xfrm>
          </p:grpSpPr>
          <p:sp>
            <p:nvSpPr>
              <p:cNvPr id="9004" name="Google Shape;9004;p7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4" name="Google Shape;9014;p77"/>
            <p:cNvGrpSpPr/>
            <p:nvPr/>
          </p:nvGrpSpPr>
          <p:grpSpPr>
            <a:xfrm>
              <a:off x="1247707" y="1179665"/>
              <a:ext cx="80700" cy="1526144"/>
              <a:chOff x="1247707" y="1179665"/>
              <a:chExt cx="80700" cy="1526144"/>
            </a:xfrm>
          </p:grpSpPr>
          <p:sp>
            <p:nvSpPr>
              <p:cNvPr id="9015" name="Google Shape;9015;p7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77"/>
            <p:cNvGrpSpPr/>
            <p:nvPr/>
          </p:nvGrpSpPr>
          <p:grpSpPr>
            <a:xfrm>
              <a:off x="1421567" y="1179665"/>
              <a:ext cx="80700" cy="1526144"/>
              <a:chOff x="1421567" y="1179665"/>
              <a:chExt cx="80700" cy="1526144"/>
            </a:xfrm>
          </p:grpSpPr>
          <p:sp>
            <p:nvSpPr>
              <p:cNvPr id="9026" name="Google Shape;9026;p7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77"/>
            <p:cNvGrpSpPr/>
            <p:nvPr/>
          </p:nvGrpSpPr>
          <p:grpSpPr>
            <a:xfrm>
              <a:off x="1592327" y="1179665"/>
              <a:ext cx="80700" cy="1526144"/>
              <a:chOff x="1592327" y="1179665"/>
              <a:chExt cx="80700" cy="1526144"/>
            </a:xfrm>
          </p:grpSpPr>
          <p:sp>
            <p:nvSpPr>
              <p:cNvPr id="9037" name="Google Shape;9037;p7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77"/>
            <p:cNvGrpSpPr/>
            <p:nvPr/>
          </p:nvGrpSpPr>
          <p:grpSpPr>
            <a:xfrm>
              <a:off x="1766187" y="1179665"/>
              <a:ext cx="80700" cy="1526144"/>
              <a:chOff x="1766187" y="1179665"/>
              <a:chExt cx="80700" cy="1526144"/>
            </a:xfrm>
          </p:grpSpPr>
          <p:sp>
            <p:nvSpPr>
              <p:cNvPr id="9048" name="Google Shape;9048;p7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8" name="Google Shape;9058;p77"/>
            <p:cNvGrpSpPr/>
            <p:nvPr/>
          </p:nvGrpSpPr>
          <p:grpSpPr>
            <a:xfrm>
              <a:off x="1936935" y="1179665"/>
              <a:ext cx="80700" cy="1526144"/>
              <a:chOff x="1936935" y="1179665"/>
              <a:chExt cx="80700" cy="1526144"/>
            </a:xfrm>
          </p:grpSpPr>
          <p:sp>
            <p:nvSpPr>
              <p:cNvPr id="9059" name="Google Shape;9059;p7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77"/>
            <p:cNvGrpSpPr/>
            <p:nvPr/>
          </p:nvGrpSpPr>
          <p:grpSpPr>
            <a:xfrm>
              <a:off x="2110795" y="1179665"/>
              <a:ext cx="80700" cy="1526144"/>
              <a:chOff x="2110795" y="1179665"/>
              <a:chExt cx="80700" cy="1526144"/>
            </a:xfrm>
          </p:grpSpPr>
          <p:sp>
            <p:nvSpPr>
              <p:cNvPr id="9070" name="Google Shape;9070;p7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0" name="Google Shape;9080;p77"/>
            <p:cNvGrpSpPr/>
            <p:nvPr/>
          </p:nvGrpSpPr>
          <p:grpSpPr>
            <a:xfrm>
              <a:off x="2284655" y="1179665"/>
              <a:ext cx="80700" cy="1526144"/>
              <a:chOff x="2284655" y="1179665"/>
              <a:chExt cx="80700" cy="1526144"/>
            </a:xfrm>
          </p:grpSpPr>
          <p:sp>
            <p:nvSpPr>
              <p:cNvPr id="9081" name="Google Shape;9081;p7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1" name="Google Shape;9091;p77"/>
          <p:cNvGrpSpPr/>
          <p:nvPr/>
        </p:nvGrpSpPr>
        <p:grpSpPr>
          <a:xfrm>
            <a:off x="2603245" y="985011"/>
            <a:ext cx="1364248" cy="1102133"/>
            <a:chOff x="2623904" y="1198803"/>
            <a:chExt cx="1364248" cy="1102133"/>
          </a:xfrm>
        </p:grpSpPr>
        <p:grpSp>
          <p:nvGrpSpPr>
            <p:cNvPr id="9092" name="Google Shape;9092;p77"/>
            <p:cNvGrpSpPr/>
            <p:nvPr/>
          </p:nvGrpSpPr>
          <p:grpSpPr>
            <a:xfrm>
              <a:off x="2623907" y="1198803"/>
              <a:ext cx="1364245" cy="273000"/>
              <a:chOff x="2623907" y="1198803"/>
              <a:chExt cx="1364245" cy="273000"/>
            </a:xfrm>
          </p:grpSpPr>
          <p:sp>
            <p:nvSpPr>
              <p:cNvPr id="9093" name="Google Shape;9093;p7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77"/>
            <p:cNvGrpSpPr/>
            <p:nvPr/>
          </p:nvGrpSpPr>
          <p:grpSpPr>
            <a:xfrm>
              <a:off x="2623904" y="1476964"/>
              <a:ext cx="1364245" cy="273000"/>
              <a:chOff x="2623904" y="1476964"/>
              <a:chExt cx="1364245" cy="273000"/>
            </a:xfrm>
          </p:grpSpPr>
          <p:sp>
            <p:nvSpPr>
              <p:cNvPr id="9099" name="Google Shape;9099;p7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4" name="Google Shape;9104;p77"/>
            <p:cNvGrpSpPr/>
            <p:nvPr/>
          </p:nvGrpSpPr>
          <p:grpSpPr>
            <a:xfrm>
              <a:off x="2623907" y="1749775"/>
              <a:ext cx="1364245" cy="273000"/>
              <a:chOff x="2623907" y="1749775"/>
              <a:chExt cx="1364245" cy="273000"/>
            </a:xfrm>
          </p:grpSpPr>
          <p:sp>
            <p:nvSpPr>
              <p:cNvPr id="9105" name="Google Shape;9105;p7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77"/>
            <p:cNvGrpSpPr/>
            <p:nvPr/>
          </p:nvGrpSpPr>
          <p:grpSpPr>
            <a:xfrm>
              <a:off x="2623904" y="2027936"/>
              <a:ext cx="1364245" cy="273000"/>
              <a:chOff x="2623904" y="2027936"/>
              <a:chExt cx="1364245" cy="273000"/>
            </a:xfrm>
          </p:grpSpPr>
          <p:sp>
            <p:nvSpPr>
              <p:cNvPr id="9111" name="Google Shape;9111;p7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16" name="Google Shape;9116;p77"/>
          <p:cNvGrpSpPr/>
          <p:nvPr/>
        </p:nvGrpSpPr>
        <p:grpSpPr>
          <a:xfrm>
            <a:off x="2592706" y="2444193"/>
            <a:ext cx="1387541" cy="159124"/>
            <a:chOff x="3200660" y="2180272"/>
            <a:chExt cx="2563824" cy="378237"/>
          </a:xfrm>
        </p:grpSpPr>
        <p:sp>
          <p:nvSpPr>
            <p:cNvPr id="9117" name="Google Shape;9117;p7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77"/>
          <p:cNvGrpSpPr/>
          <p:nvPr/>
        </p:nvGrpSpPr>
        <p:grpSpPr>
          <a:xfrm>
            <a:off x="2589231" y="2722018"/>
            <a:ext cx="1390502" cy="159625"/>
            <a:chOff x="3530150" y="2790075"/>
            <a:chExt cx="1962600" cy="225300"/>
          </a:xfrm>
        </p:grpSpPr>
        <p:sp>
          <p:nvSpPr>
            <p:cNvPr id="9136" name="Google Shape;9136;p7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77"/>
          <p:cNvGrpSpPr/>
          <p:nvPr/>
        </p:nvGrpSpPr>
        <p:grpSpPr>
          <a:xfrm>
            <a:off x="2589884" y="3000344"/>
            <a:ext cx="1411629" cy="153761"/>
            <a:chOff x="3558802" y="4011427"/>
            <a:chExt cx="1866000" cy="111300"/>
          </a:xfrm>
        </p:grpSpPr>
        <p:sp>
          <p:nvSpPr>
            <p:cNvPr id="9139" name="Google Shape;9139;p7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77"/>
          <p:cNvGrpSpPr/>
          <p:nvPr/>
        </p:nvGrpSpPr>
        <p:grpSpPr>
          <a:xfrm>
            <a:off x="2589576" y="2205744"/>
            <a:ext cx="1383503" cy="119749"/>
            <a:chOff x="3465975" y="2270276"/>
            <a:chExt cx="1986364" cy="171929"/>
          </a:xfrm>
        </p:grpSpPr>
        <p:sp>
          <p:nvSpPr>
            <p:cNvPr id="9142" name="Google Shape;9142;p7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77"/>
          <p:cNvGrpSpPr/>
          <p:nvPr/>
        </p:nvGrpSpPr>
        <p:grpSpPr>
          <a:xfrm>
            <a:off x="2600584" y="3569394"/>
            <a:ext cx="1369531" cy="195460"/>
            <a:chOff x="723300" y="4253549"/>
            <a:chExt cx="2276482" cy="324900"/>
          </a:xfrm>
        </p:grpSpPr>
        <p:sp>
          <p:nvSpPr>
            <p:cNvPr id="9151" name="Google Shape;9151;p7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77"/>
          <p:cNvGrpSpPr/>
          <p:nvPr/>
        </p:nvGrpSpPr>
        <p:grpSpPr>
          <a:xfrm>
            <a:off x="2590145" y="3270574"/>
            <a:ext cx="1389066" cy="180119"/>
            <a:chOff x="705948" y="3788465"/>
            <a:chExt cx="2308953" cy="299400"/>
          </a:xfrm>
        </p:grpSpPr>
        <p:sp>
          <p:nvSpPr>
            <p:cNvPr id="9157" name="Google Shape;9157;p7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77"/>
          <p:cNvGrpSpPr/>
          <p:nvPr/>
        </p:nvGrpSpPr>
        <p:grpSpPr>
          <a:xfrm>
            <a:off x="2638082" y="3883554"/>
            <a:ext cx="1304609" cy="294074"/>
            <a:chOff x="2658741" y="4097347"/>
            <a:chExt cx="1304609" cy="294074"/>
          </a:xfrm>
        </p:grpSpPr>
        <p:grpSp>
          <p:nvGrpSpPr>
            <p:cNvPr id="9163" name="Google Shape;9163;p77"/>
            <p:cNvGrpSpPr/>
            <p:nvPr/>
          </p:nvGrpSpPr>
          <p:grpSpPr>
            <a:xfrm>
              <a:off x="2658741" y="4097347"/>
              <a:ext cx="118572" cy="294074"/>
              <a:chOff x="3343310" y="4475555"/>
              <a:chExt cx="127717" cy="316753"/>
            </a:xfrm>
          </p:grpSpPr>
          <p:sp>
            <p:nvSpPr>
              <p:cNvPr id="9164" name="Google Shape;9164;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77"/>
            <p:cNvGrpSpPr/>
            <p:nvPr/>
          </p:nvGrpSpPr>
          <p:grpSpPr>
            <a:xfrm>
              <a:off x="3815519" y="4098388"/>
              <a:ext cx="147831" cy="291991"/>
              <a:chOff x="3527539" y="4476677"/>
              <a:chExt cx="159232" cy="314510"/>
            </a:xfrm>
          </p:grpSpPr>
          <p:sp>
            <p:nvSpPr>
              <p:cNvPr id="9167" name="Google Shape;9167;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77"/>
            <p:cNvGrpSpPr/>
            <p:nvPr/>
          </p:nvGrpSpPr>
          <p:grpSpPr>
            <a:xfrm>
              <a:off x="3511696" y="4098388"/>
              <a:ext cx="147831" cy="291991"/>
              <a:chOff x="3527539" y="4476677"/>
              <a:chExt cx="159232" cy="314510"/>
            </a:xfrm>
          </p:grpSpPr>
          <p:sp>
            <p:nvSpPr>
              <p:cNvPr id="9170" name="Google Shape;9170;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77"/>
            <p:cNvGrpSpPr/>
            <p:nvPr/>
          </p:nvGrpSpPr>
          <p:grpSpPr>
            <a:xfrm>
              <a:off x="3207874" y="4098388"/>
              <a:ext cx="147831" cy="291991"/>
              <a:chOff x="3527539" y="4476677"/>
              <a:chExt cx="159232" cy="314510"/>
            </a:xfrm>
          </p:grpSpPr>
          <p:sp>
            <p:nvSpPr>
              <p:cNvPr id="9173" name="Google Shape;9173;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77"/>
            <p:cNvGrpSpPr/>
            <p:nvPr/>
          </p:nvGrpSpPr>
          <p:grpSpPr>
            <a:xfrm>
              <a:off x="2933305" y="4097347"/>
              <a:ext cx="118572" cy="294074"/>
              <a:chOff x="3343310" y="4475555"/>
              <a:chExt cx="127717" cy="316753"/>
            </a:xfrm>
          </p:grpSpPr>
          <p:sp>
            <p:nvSpPr>
              <p:cNvPr id="9176" name="Google Shape;9176;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78" name="Google Shape;9178;p77"/>
          <p:cNvGrpSpPr/>
          <p:nvPr/>
        </p:nvGrpSpPr>
        <p:grpSpPr>
          <a:xfrm>
            <a:off x="4256912" y="1866676"/>
            <a:ext cx="1433821" cy="191501"/>
            <a:chOff x="4273350" y="2080469"/>
            <a:chExt cx="1433821" cy="191501"/>
          </a:xfrm>
        </p:grpSpPr>
        <p:grpSp>
          <p:nvGrpSpPr>
            <p:cNvPr id="9179" name="Google Shape;9179;p77"/>
            <p:cNvGrpSpPr/>
            <p:nvPr/>
          </p:nvGrpSpPr>
          <p:grpSpPr>
            <a:xfrm>
              <a:off x="4273350" y="2080469"/>
              <a:ext cx="1433821" cy="0"/>
              <a:chOff x="5224975" y="2962250"/>
              <a:chExt cx="1544400" cy="0"/>
            </a:xfrm>
          </p:grpSpPr>
          <p:cxnSp>
            <p:nvCxnSpPr>
              <p:cNvPr id="9180" name="Google Shape;9180;p7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181" name="Google Shape;9181;p7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182" name="Google Shape;9182;p77"/>
            <p:cNvGrpSpPr/>
            <p:nvPr/>
          </p:nvGrpSpPr>
          <p:grpSpPr>
            <a:xfrm>
              <a:off x="4273350" y="2271969"/>
              <a:ext cx="1433821" cy="0"/>
              <a:chOff x="5224975" y="2962250"/>
              <a:chExt cx="1544400" cy="0"/>
            </a:xfrm>
          </p:grpSpPr>
          <p:cxnSp>
            <p:nvCxnSpPr>
              <p:cNvPr id="9183" name="Google Shape;9183;p7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184" name="Google Shape;9184;p7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185" name="Google Shape;9185;p77"/>
          <p:cNvGrpSpPr/>
          <p:nvPr/>
        </p:nvGrpSpPr>
        <p:grpSpPr>
          <a:xfrm>
            <a:off x="4258467" y="969244"/>
            <a:ext cx="1430711" cy="743389"/>
            <a:chOff x="5159450" y="1919950"/>
            <a:chExt cx="1541050" cy="862500"/>
          </a:xfrm>
        </p:grpSpPr>
        <p:sp>
          <p:nvSpPr>
            <p:cNvPr id="9186" name="Google Shape;9186;p7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9187" name="Google Shape;9187;p77"/>
            <p:cNvGrpSpPr/>
            <p:nvPr/>
          </p:nvGrpSpPr>
          <p:grpSpPr>
            <a:xfrm>
              <a:off x="5159450" y="1919950"/>
              <a:ext cx="1541050" cy="862500"/>
              <a:chOff x="5159450" y="1919950"/>
              <a:chExt cx="1541050" cy="862500"/>
            </a:xfrm>
          </p:grpSpPr>
          <p:cxnSp>
            <p:nvCxnSpPr>
              <p:cNvPr id="9188" name="Google Shape;9188;p7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189" name="Google Shape;9189;p7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190" name="Google Shape;9190;p77"/>
          <p:cNvGrpSpPr/>
          <p:nvPr/>
        </p:nvGrpSpPr>
        <p:grpSpPr>
          <a:xfrm>
            <a:off x="4248581" y="2192571"/>
            <a:ext cx="1450484" cy="1052087"/>
            <a:chOff x="5230575" y="1554475"/>
            <a:chExt cx="2137150" cy="1550150"/>
          </a:xfrm>
        </p:grpSpPr>
        <p:sp>
          <p:nvSpPr>
            <p:cNvPr id="9191" name="Google Shape;9191;p7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4" name="Google Shape;9204;p77"/>
          <p:cNvGrpSpPr/>
          <p:nvPr/>
        </p:nvGrpSpPr>
        <p:grpSpPr>
          <a:xfrm rot="10800000">
            <a:off x="4265131" y="3284761"/>
            <a:ext cx="1417383" cy="887946"/>
            <a:chOff x="5645403" y="2920021"/>
            <a:chExt cx="2650800" cy="2180614"/>
          </a:xfrm>
        </p:grpSpPr>
        <p:sp>
          <p:nvSpPr>
            <p:cNvPr id="9205" name="Google Shape;9205;p7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06" name="Google Shape;9206;p77"/>
            <p:cNvCxnSpPr>
              <a:stCxn id="9205"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207" name="Google Shape;9207;p7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08" name="Google Shape;9208;p77"/>
            <p:cNvCxnSpPr>
              <a:endCxn id="9207"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209" name="Google Shape;9209;p7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0" name="Google Shape;9210;p77"/>
            <p:cNvCxnSpPr>
              <a:stCxn id="9209"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211" name="Google Shape;9211;p7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2" name="Google Shape;9212;p77"/>
            <p:cNvCxnSpPr>
              <a:endCxn id="9211"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213" name="Google Shape;9213;p77"/>
          <p:cNvGrpSpPr/>
          <p:nvPr/>
        </p:nvGrpSpPr>
        <p:grpSpPr>
          <a:xfrm>
            <a:off x="7365491" y="2188116"/>
            <a:ext cx="1071743" cy="1021579"/>
            <a:chOff x="7189833" y="2022667"/>
            <a:chExt cx="1251159" cy="1192597"/>
          </a:xfrm>
        </p:grpSpPr>
        <p:sp>
          <p:nvSpPr>
            <p:cNvPr id="9214" name="Google Shape;9214;p7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77"/>
          <p:cNvGrpSpPr/>
          <p:nvPr/>
        </p:nvGrpSpPr>
        <p:grpSpPr>
          <a:xfrm>
            <a:off x="706762" y="2614523"/>
            <a:ext cx="1695374" cy="1560837"/>
            <a:chOff x="727421" y="2828315"/>
            <a:chExt cx="1695374" cy="1560837"/>
          </a:xfrm>
        </p:grpSpPr>
        <p:grpSp>
          <p:nvGrpSpPr>
            <p:cNvPr id="9219" name="Google Shape;9219;p77"/>
            <p:cNvGrpSpPr/>
            <p:nvPr/>
          </p:nvGrpSpPr>
          <p:grpSpPr>
            <a:xfrm>
              <a:off x="819108" y="2882501"/>
              <a:ext cx="103104" cy="1426186"/>
              <a:chOff x="4674013" y="3100904"/>
              <a:chExt cx="122758" cy="1698043"/>
            </a:xfrm>
          </p:grpSpPr>
          <p:sp>
            <p:nvSpPr>
              <p:cNvPr id="9220" name="Google Shape;9220;p7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77"/>
            <p:cNvGrpSpPr/>
            <p:nvPr/>
          </p:nvGrpSpPr>
          <p:grpSpPr>
            <a:xfrm>
              <a:off x="1062475" y="2882501"/>
              <a:ext cx="103104" cy="1426186"/>
              <a:chOff x="4940438" y="3100904"/>
              <a:chExt cx="122758" cy="1698043"/>
            </a:xfrm>
          </p:grpSpPr>
          <p:sp>
            <p:nvSpPr>
              <p:cNvPr id="9228" name="Google Shape;9228;p7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5" name="Google Shape;9235;p77"/>
            <p:cNvGrpSpPr/>
            <p:nvPr/>
          </p:nvGrpSpPr>
          <p:grpSpPr>
            <a:xfrm>
              <a:off x="1299324" y="2882501"/>
              <a:ext cx="103104" cy="1426186"/>
              <a:chOff x="5206863" y="3100904"/>
              <a:chExt cx="122758" cy="1698043"/>
            </a:xfrm>
          </p:grpSpPr>
          <p:sp>
            <p:nvSpPr>
              <p:cNvPr id="9236" name="Google Shape;9236;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77"/>
            <p:cNvGrpSpPr/>
            <p:nvPr/>
          </p:nvGrpSpPr>
          <p:grpSpPr>
            <a:xfrm>
              <a:off x="1786057" y="2882501"/>
              <a:ext cx="103104" cy="1426186"/>
              <a:chOff x="6006138" y="3143629"/>
              <a:chExt cx="122758" cy="1698043"/>
            </a:xfrm>
          </p:grpSpPr>
          <p:sp>
            <p:nvSpPr>
              <p:cNvPr id="9244" name="Google Shape;9244;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1" name="Google Shape;9251;p77"/>
            <p:cNvGrpSpPr/>
            <p:nvPr/>
          </p:nvGrpSpPr>
          <p:grpSpPr>
            <a:xfrm>
              <a:off x="2029422" y="2882501"/>
              <a:ext cx="103104" cy="1426186"/>
              <a:chOff x="6805413" y="3100904"/>
              <a:chExt cx="122758" cy="1698043"/>
            </a:xfrm>
          </p:grpSpPr>
          <p:sp>
            <p:nvSpPr>
              <p:cNvPr id="9252" name="Google Shape;9252;p7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77"/>
            <p:cNvGrpSpPr/>
            <p:nvPr/>
          </p:nvGrpSpPr>
          <p:grpSpPr>
            <a:xfrm>
              <a:off x="727421" y="2828315"/>
              <a:ext cx="1695374" cy="1560837"/>
              <a:chOff x="734799" y="2782450"/>
              <a:chExt cx="1571100" cy="1577400"/>
            </a:xfrm>
          </p:grpSpPr>
          <p:cxnSp>
            <p:nvCxnSpPr>
              <p:cNvPr id="9260" name="Google Shape;9260;p7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261" name="Google Shape;9261;p7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262" name="Google Shape;9262;p77"/>
            <p:cNvGrpSpPr/>
            <p:nvPr/>
          </p:nvGrpSpPr>
          <p:grpSpPr>
            <a:xfrm>
              <a:off x="2272795" y="2882501"/>
              <a:ext cx="103104" cy="1426186"/>
              <a:chOff x="5206863" y="3100904"/>
              <a:chExt cx="122758" cy="1698043"/>
            </a:xfrm>
          </p:grpSpPr>
          <p:sp>
            <p:nvSpPr>
              <p:cNvPr id="9263" name="Google Shape;9263;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77"/>
            <p:cNvGrpSpPr/>
            <p:nvPr/>
          </p:nvGrpSpPr>
          <p:grpSpPr>
            <a:xfrm>
              <a:off x="1542694" y="2882501"/>
              <a:ext cx="103104" cy="1426186"/>
              <a:chOff x="6006138" y="3143629"/>
              <a:chExt cx="122758" cy="1698043"/>
            </a:xfrm>
          </p:grpSpPr>
          <p:sp>
            <p:nvSpPr>
              <p:cNvPr id="9271" name="Google Shape;9271;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78" name="Google Shape;9278;p77"/>
          <p:cNvGrpSpPr/>
          <p:nvPr/>
        </p:nvGrpSpPr>
        <p:grpSpPr>
          <a:xfrm>
            <a:off x="5915341" y="2192094"/>
            <a:ext cx="1248543" cy="1025319"/>
            <a:chOff x="5183758" y="1210600"/>
            <a:chExt cx="3605380" cy="2960783"/>
          </a:xfrm>
        </p:grpSpPr>
        <p:sp>
          <p:nvSpPr>
            <p:cNvPr id="9279" name="Google Shape;9279;p7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3" name="Google Shape;9283;p7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284" name="Google Shape;9284;p7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285" name="Google Shape;9285;p7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286" name="Google Shape;9286;p7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287" name="Google Shape;9287;p7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77"/>
          <p:cNvGrpSpPr/>
          <p:nvPr/>
        </p:nvGrpSpPr>
        <p:grpSpPr>
          <a:xfrm>
            <a:off x="5772403" y="3330411"/>
            <a:ext cx="2664831" cy="843440"/>
            <a:chOff x="5916567" y="1099697"/>
            <a:chExt cx="2556683" cy="809211"/>
          </a:xfrm>
        </p:grpSpPr>
        <p:sp>
          <p:nvSpPr>
            <p:cNvPr id="9289" name="Google Shape;9289;p7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77"/>
          <p:cNvGrpSpPr/>
          <p:nvPr/>
        </p:nvGrpSpPr>
        <p:grpSpPr>
          <a:xfrm>
            <a:off x="5879943" y="979270"/>
            <a:ext cx="1299851" cy="1023338"/>
            <a:chOff x="5900602" y="1193063"/>
            <a:chExt cx="1299851" cy="1023338"/>
          </a:xfrm>
        </p:grpSpPr>
        <p:grpSp>
          <p:nvGrpSpPr>
            <p:cNvPr id="9298" name="Google Shape;9298;p77"/>
            <p:cNvGrpSpPr/>
            <p:nvPr/>
          </p:nvGrpSpPr>
          <p:grpSpPr>
            <a:xfrm>
              <a:off x="6743564" y="1193063"/>
              <a:ext cx="456889" cy="700379"/>
              <a:chOff x="6743564" y="1193063"/>
              <a:chExt cx="456889" cy="700379"/>
            </a:xfrm>
          </p:grpSpPr>
          <p:grpSp>
            <p:nvGrpSpPr>
              <p:cNvPr id="9299" name="Google Shape;9299;p77"/>
              <p:cNvGrpSpPr/>
              <p:nvPr/>
            </p:nvGrpSpPr>
            <p:grpSpPr>
              <a:xfrm>
                <a:off x="6743564" y="1690731"/>
                <a:ext cx="214402" cy="202710"/>
                <a:chOff x="6743564" y="1690731"/>
                <a:chExt cx="214402" cy="202710"/>
              </a:xfrm>
            </p:grpSpPr>
            <p:sp>
              <p:nvSpPr>
                <p:cNvPr id="9300" name="Google Shape;9300;p7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77"/>
              <p:cNvGrpSpPr/>
              <p:nvPr/>
            </p:nvGrpSpPr>
            <p:grpSpPr>
              <a:xfrm>
                <a:off x="6915505" y="1193063"/>
                <a:ext cx="284947" cy="589637"/>
                <a:chOff x="6915505" y="1193063"/>
                <a:chExt cx="284947" cy="589637"/>
              </a:xfrm>
            </p:grpSpPr>
            <p:sp>
              <p:nvSpPr>
                <p:cNvPr id="9303" name="Google Shape;9303;p7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04" name="Google Shape;9304;p7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305" name="Google Shape;9305;p77"/>
            <p:cNvGrpSpPr/>
            <p:nvPr/>
          </p:nvGrpSpPr>
          <p:grpSpPr>
            <a:xfrm>
              <a:off x="6520337" y="1193063"/>
              <a:ext cx="341815" cy="801589"/>
              <a:chOff x="6520337" y="1193063"/>
              <a:chExt cx="341815" cy="801589"/>
            </a:xfrm>
          </p:grpSpPr>
          <p:grpSp>
            <p:nvGrpSpPr>
              <p:cNvPr id="9306" name="Google Shape;9306;p77"/>
              <p:cNvGrpSpPr/>
              <p:nvPr/>
            </p:nvGrpSpPr>
            <p:grpSpPr>
              <a:xfrm>
                <a:off x="6520337" y="1589527"/>
                <a:ext cx="213950" cy="405125"/>
                <a:chOff x="6520337" y="1589527"/>
                <a:chExt cx="213950" cy="405125"/>
              </a:xfrm>
            </p:grpSpPr>
            <p:sp>
              <p:nvSpPr>
                <p:cNvPr id="9307" name="Google Shape;9307;p7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9" name="Google Shape;9309;p77"/>
              <p:cNvGrpSpPr/>
              <p:nvPr/>
            </p:nvGrpSpPr>
            <p:grpSpPr>
              <a:xfrm>
                <a:off x="6577204" y="1193063"/>
                <a:ext cx="284947" cy="453562"/>
                <a:chOff x="6577204" y="1193063"/>
                <a:chExt cx="284947" cy="453562"/>
              </a:xfrm>
            </p:grpSpPr>
            <p:sp>
              <p:nvSpPr>
                <p:cNvPr id="9310" name="Google Shape;9310;p7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1" name="Google Shape;9311;p7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312" name="Google Shape;9312;p77"/>
            <p:cNvGrpSpPr/>
            <p:nvPr/>
          </p:nvGrpSpPr>
          <p:grpSpPr>
            <a:xfrm>
              <a:off x="6238903" y="1193063"/>
              <a:ext cx="300475" cy="901782"/>
              <a:chOff x="6238903" y="1193063"/>
              <a:chExt cx="300475" cy="901782"/>
            </a:xfrm>
          </p:grpSpPr>
          <p:grpSp>
            <p:nvGrpSpPr>
              <p:cNvPr id="9313" name="Google Shape;9313;p77"/>
              <p:cNvGrpSpPr/>
              <p:nvPr/>
            </p:nvGrpSpPr>
            <p:grpSpPr>
              <a:xfrm>
                <a:off x="6290865" y="1489315"/>
                <a:ext cx="248514" cy="605530"/>
                <a:chOff x="6290865" y="1489315"/>
                <a:chExt cx="248514" cy="605530"/>
              </a:xfrm>
            </p:grpSpPr>
            <p:sp>
              <p:nvSpPr>
                <p:cNvPr id="9314" name="Google Shape;9314;p7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77"/>
              <p:cNvGrpSpPr/>
              <p:nvPr/>
            </p:nvGrpSpPr>
            <p:grpSpPr>
              <a:xfrm>
                <a:off x="6238903" y="1193063"/>
                <a:ext cx="284947" cy="327512"/>
                <a:chOff x="6238903" y="1193063"/>
                <a:chExt cx="284947" cy="327512"/>
              </a:xfrm>
            </p:grpSpPr>
            <p:sp>
              <p:nvSpPr>
                <p:cNvPr id="9317" name="Google Shape;9317;p7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8" name="Google Shape;9318;p7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319" name="Google Shape;9319;p77"/>
            <p:cNvGrpSpPr/>
            <p:nvPr/>
          </p:nvGrpSpPr>
          <p:grpSpPr>
            <a:xfrm>
              <a:off x="5900602" y="1193063"/>
              <a:ext cx="444345" cy="1023338"/>
              <a:chOff x="5900602" y="1193063"/>
              <a:chExt cx="444345" cy="1023338"/>
            </a:xfrm>
          </p:grpSpPr>
          <p:grpSp>
            <p:nvGrpSpPr>
              <p:cNvPr id="9320" name="Google Shape;9320;p77"/>
              <p:cNvGrpSpPr/>
              <p:nvPr/>
            </p:nvGrpSpPr>
            <p:grpSpPr>
              <a:xfrm>
                <a:off x="6046501" y="1367785"/>
                <a:ext cx="298446" cy="848616"/>
                <a:chOff x="6046501" y="1367785"/>
                <a:chExt cx="298446" cy="848616"/>
              </a:xfrm>
            </p:grpSpPr>
            <p:sp>
              <p:nvSpPr>
                <p:cNvPr id="9321" name="Google Shape;9321;p7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77"/>
              <p:cNvGrpSpPr/>
              <p:nvPr/>
            </p:nvGrpSpPr>
            <p:grpSpPr>
              <a:xfrm>
                <a:off x="5900602" y="1193063"/>
                <a:ext cx="284947" cy="182312"/>
                <a:chOff x="5900602" y="1193063"/>
                <a:chExt cx="284947" cy="182312"/>
              </a:xfrm>
            </p:grpSpPr>
            <p:sp>
              <p:nvSpPr>
                <p:cNvPr id="9324" name="Google Shape;9324;p7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5" name="Google Shape;9325;p7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326" name="Google Shape;9326;p77"/>
          <p:cNvGrpSpPr/>
          <p:nvPr/>
        </p:nvGrpSpPr>
        <p:grpSpPr>
          <a:xfrm>
            <a:off x="7217825" y="979415"/>
            <a:ext cx="1219413" cy="1051365"/>
            <a:chOff x="7287122" y="1165658"/>
            <a:chExt cx="1219413" cy="1051365"/>
          </a:xfrm>
        </p:grpSpPr>
        <p:grpSp>
          <p:nvGrpSpPr>
            <p:cNvPr id="9327" name="Google Shape;9327;p77"/>
            <p:cNvGrpSpPr/>
            <p:nvPr/>
          </p:nvGrpSpPr>
          <p:grpSpPr>
            <a:xfrm>
              <a:off x="7287122" y="1969723"/>
              <a:ext cx="1219413" cy="247300"/>
              <a:chOff x="7287122" y="1969723"/>
              <a:chExt cx="1219413" cy="247300"/>
            </a:xfrm>
          </p:grpSpPr>
          <p:sp>
            <p:nvSpPr>
              <p:cNvPr id="9328" name="Google Shape;9328;p7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9" name="Google Shape;9329;p77"/>
              <p:cNvGrpSpPr/>
              <p:nvPr/>
            </p:nvGrpSpPr>
            <p:grpSpPr>
              <a:xfrm>
                <a:off x="7287122" y="2063892"/>
                <a:ext cx="1151753" cy="73428"/>
                <a:chOff x="7287122" y="2063892"/>
                <a:chExt cx="1151753" cy="73428"/>
              </a:xfrm>
            </p:grpSpPr>
            <p:sp>
              <p:nvSpPr>
                <p:cNvPr id="9330" name="Google Shape;9330;p7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31" name="Google Shape;9331;p7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332" name="Google Shape;9332;p77"/>
            <p:cNvGrpSpPr/>
            <p:nvPr/>
          </p:nvGrpSpPr>
          <p:grpSpPr>
            <a:xfrm>
              <a:off x="7287122" y="1712201"/>
              <a:ext cx="1219403" cy="246767"/>
              <a:chOff x="7287122" y="1712201"/>
              <a:chExt cx="1219403" cy="246767"/>
            </a:xfrm>
          </p:grpSpPr>
          <p:sp>
            <p:nvSpPr>
              <p:cNvPr id="9333" name="Google Shape;9333;p7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4" name="Google Shape;9334;p77"/>
              <p:cNvGrpSpPr/>
              <p:nvPr/>
            </p:nvGrpSpPr>
            <p:grpSpPr>
              <a:xfrm>
                <a:off x="7287122" y="1842861"/>
                <a:ext cx="1005303" cy="73419"/>
                <a:chOff x="7287122" y="1842861"/>
                <a:chExt cx="1005303" cy="73419"/>
              </a:xfrm>
            </p:grpSpPr>
            <p:sp>
              <p:nvSpPr>
                <p:cNvPr id="9335" name="Google Shape;9335;p7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36" name="Google Shape;9336;p7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337" name="Google Shape;9337;p77"/>
            <p:cNvGrpSpPr/>
            <p:nvPr/>
          </p:nvGrpSpPr>
          <p:grpSpPr>
            <a:xfrm>
              <a:off x="7287122" y="1447520"/>
              <a:ext cx="1219403" cy="286667"/>
              <a:chOff x="7287122" y="1447520"/>
              <a:chExt cx="1219403" cy="286667"/>
            </a:xfrm>
          </p:grpSpPr>
          <p:sp>
            <p:nvSpPr>
              <p:cNvPr id="9338" name="Google Shape;9338;p7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9" name="Google Shape;9339;p77"/>
              <p:cNvGrpSpPr/>
              <p:nvPr/>
            </p:nvGrpSpPr>
            <p:grpSpPr>
              <a:xfrm>
                <a:off x="7287122" y="1581977"/>
                <a:ext cx="852803" cy="73428"/>
                <a:chOff x="7287122" y="1581977"/>
                <a:chExt cx="852803" cy="73428"/>
              </a:xfrm>
            </p:grpSpPr>
            <p:sp>
              <p:nvSpPr>
                <p:cNvPr id="9340" name="Google Shape;9340;p7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41" name="Google Shape;9341;p7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342" name="Google Shape;9342;p77"/>
            <p:cNvGrpSpPr/>
            <p:nvPr/>
          </p:nvGrpSpPr>
          <p:grpSpPr>
            <a:xfrm>
              <a:off x="7287122" y="1165658"/>
              <a:ext cx="1219403" cy="344253"/>
              <a:chOff x="7287122" y="1165658"/>
              <a:chExt cx="1219403" cy="344253"/>
            </a:xfrm>
          </p:grpSpPr>
          <p:sp>
            <p:nvSpPr>
              <p:cNvPr id="9343" name="Google Shape;9343;p7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4" name="Google Shape;9344;p77"/>
              <p:cNvGrpSpPr/>
              <p:nvPr/>
            </p:nvGrpSpPr>
            <p:grpSpPr>
              <a:xfrm>
                <a:off x="7287122" y="1341025"/>
                <a:ext cx="695703" cy="73419"/>
                <a:chOff x="7287122" y="1341025"/>
                <a:chExt cx="695703" cy="73419"/>
              </a:xfrm>
            </p:grpSpPr>
            <p:sp>
              <p:nvSpPr>
                <p:cNvPr id="9345" name="Google Shape;9345;p7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46" name="Google Shape;9346;p7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350"/>
        <p:cNvGrpSpPr/>
        <p:nvPr/>
      </p:nvGrpSpPr>
      <p:grpSpPr>
        <a:xfrm>
          <a:off x="0" y="0"/>
          <a:ext cx="0" cy="0"/>
          <a:chOff x="0" y="0"/>
          <a:chExt cx="0" cy="0"/>
        </a:xfrm>
      </p:grpSpPr>
      <p:sp>
        <p:nvSpPr>
          <p:cNvPr id="9351" name="Google Shape;9351;p78"/>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352" name="Google Shape;9352;p78"/>
          <p:cNvGrpSpPr/>
          <p:nvPr/>
        </p:nvGrpSpPr>
        <p:grpSpPr>
          <a:xfrm>
            <a:off x="830341" y="2307733"/>
            <a:ext cx="340168" cy="298978"/>
            <a:chOff x="892750" y="267400"/>
            <a:chExt cx="483125" cy="424625"/>
          </a:xfrm>
        </p:grpSpPr>
        <p:sp>
          <p:nvSpPr>
            <p:cNvPr id="9353" name="Google Shape;9353;p78"/>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4" name="Google Shape;9354;p78"/>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5" name="Google Shape;9355;p78"/>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6" name="Google Shape;9356;p78"/>
          <p:cNvGrpSpPr/>
          <p:nvPr/>
        </p:nvGrpSpPr>
        <p:grpSpPr>
          <a:xfrm>
            <a:off x="1268776" y="2287121"/>
            <a:ext cx="298996" cy="340204"/>
            <a:chOff x="1516475" y="238075"/>
            <a:chExt cx="424650" cy="483175"/>
          </a:xfrm>
        </p:grpSpPr>
        <p:sp>
          <p:nvSpPr>
            <p:cNvPr id="9357" name="Google Shape;9357;p78"/>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8" name="Google Shape;9358;p78"/>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9" name="Google Shape;9359;p78"/>
          <p:cNvGrpSpPr/>
          <p:nvPr/>
        </p:nvGrpSpPr>
        <p:grpSpPr>
          <a:xfrm>
            <a:off x="1661867" y="2367520"/>
            <a:ext cx="341488" cy="179405"/>
            <a:chOff x="2080675" y="352325"/>
            <a:chExt cx="485000" cy="254800"/>
          </a:xfrm>
        </p:grpSpPr>
        <p:sp>
          <p:nvSpPr>
            <p:cNvPr id="9360" name="Google Shape;9360;p78"/>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1" name="Google Shape;9361;p78"/>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2" name="Google Shape;9362;p78"/>
          <p:cNvGrpSpPr/>
          <p:nvPr/>
        </p:nvGrpSpPr>
        <p:grpSpPr>
          <a:xfrm>
            <a:off x="2111046" y="2287138"/>
            <a:ext cx="298996" cy="340168"/>
            <a:chOff x="2705375" y="238125"/>
            <a:chExt cx="424650" cy="483125"/>
          </a:xfrm>
        </p:grpSpPr>
        <p:sp>
          <p:nvSpPr>
            <p:cNvPr id="9363" name="Google Shape;9363;p78"/>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4" name="Google Shape;9364;p78"/>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5" name="Google Shape;9365;p78"/>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6" name="Google Shape;9366;p78"/>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7" name="Google Shape;9367;p78"/>
          <p:cNvGrpSpPr/>
          <p:nvPr/>
        </p:nvGrpSpPr>
        <p:grpSpPr>
          <a:xfrm>
            <a:off x="2527187" y="2287455"/>
            <a:ext cx="301161" cy="339535"/>
            <a:chOff x="3299850" y="238575"/>
            <a:chExt cx="427725" cy="482225"/>
          </a:xfrm>
        </p:grpSpPr>
        <p:sp>
          <p:nvSpPr>
            <p:cNvPr id="9368" name="Google Shape;9368;p7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9" name="Google Shape;9369;p7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0" name="Google Shape;9370;p7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1" name="Google Shape;9371;p7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2" name="Google Shape;9372;p7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3" name="Google Shape;9373;p78"/>
          <p:cNvGrpSpPr/>
          <p:nvPr/>
        </p:nvGrpSpPr>
        <p:grpSpPr>
          <a:xfrm>
            <a:off x="2914108" y="2287138"/>
            <a:ext cx="352455" cy="340168"/>
            <a:chOff x="3857225" y="238125"/>
            <a:chExt cx="500575" cy="483125"/>
          </a:xfrm>
        </p:grpSpPr>
        <p:sp>
          <p:nvSpPr>
            <p:cNvPr id="9374" name="Google Shape;9374;p78"/>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5" name="Google Shape;9375;p78"/>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6" name="Google Shape;9376;p78"/>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7" name="Google Shape;9377;p78"/>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8" name="Google Shape;9378;p78"/>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9" name="Google Shape;9379;p78"/>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0" name="Google Shape;9380;p78"/>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81" name="Google Shape;9381;p78"/>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82" name="Google Shape;9382;p78"/>
          <p:cNvGrpSpPr/>
          <p:nvPr/>
        </p:nvGrpSpPr>
        <p:grpSpPr>
          <a:xfrm>
            <a:off x="3760885" y="2287165"/>
            <a:ext cx="340186" cy="340116"/>
            <a:chOff x="5053900" y="238200"/>
            <a:chExt cx="483150" cy="483050"/>
          </a:xfrm>
        </p:grpSpPr>
        <p:sp>
          <p:nvSpPr>
            <p:cNvPr id="9383" name="Google Shape;9383;p78"/>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4" name="Google Shape;9384;p78"/>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5" name="Google Shape;9385;p78"/>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6" name="Google Shape;9386;p78"/>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7" name="Google Shape;9387;p78"/>
          <p:cNvGrpSpPr/>
          <p:nvPr/>
        </p:nvGrpSpPr>
        <p:grpSpPr>
          <a:xfrm>
            <a:off x="4174835" y="2287138"/>
            <a:ext cx="340168" cy="340168"/>
            <a:chOff x="5648375" y="238125"/>
            <a:chExt cx="483125" cy="483125"/>
          </a:xfrm>
        </p:grpSpPr>
        <p:sp>
          <p:nvSpPr>
            <p:cNvPr id="9388" name="Google Shape;9388;p78"/>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9" name="Google Shape;9389;p78"/>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0" name="Google Shape;9390;p78"/>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1" name="Google Shape;9391;p78"/>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2" name="Google Shape;9392;p78"/>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3" name="Google Shape;9393;p78"/>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4" name="Google Shape;9394;p78"/>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5" name="Google Shape;9395;p78"/>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6" name="Google Shape;9396;p78"/>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7" name="Google Shape;9397;p78"/>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8" name="Google Shape;9398;p78"/>
          <p:cNvGrpSpPr/>
          <p:nvPr/>
        </p:nvGrpSpPr>
        <p:grpSpPr>
          <a:xfrm>
            <a:off x="4591521" y="2287138"/>
            <a:ext cx="340168" cy="340168"/>
            <a:chOff x="6242825" y="238125"/>
            <a:chExt cx="483125" cy="483125"/>
          </a:xfrm>
        </p:grpSpPr>
        <p:sp>
          <p:nvSpPr>
            <p:cNvPr id="9399" name="Google Shape;9399;p78"/>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0" name="Google Shape;9400;p78"/>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1" name="Google Shape;9401;p78"/>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02" name="Google Shape;9402;p78"/>
          <p:cNvGrpSpPr/>
          <p:nvPr/>
        </p:nvGrpSpPr>
        <p:grpSpPr>
          <a:xfrm>
            <a:off x="828643" y="2727362"/>
            <a:ext cx="343566" cy="298943"/>
            <a:chOff x="889275" y="861850"/>
            <a:chExt cx="487950" cy="424575"/>
          </a:xfrm>
        </p:grpSpPr>
        <p:sp>
          <p:nvSpPr>
            <p:cNvPr id="9403" name="Google Shape;9403;p78"/>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4" name="Google Shape;9404;p78"/>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5" name="Google Shape;9405;p78"/>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6" name="Google Shape;9406;p78"/>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07" name="Google Shape;9407;p78"/>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8" name="Google Shape;9408;p78"/>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09" name="Google Shape;9409;p78"/>
          <p:cNvGrpSpPr/>
          <p:nvPr/>
        </p:nvGrpSpPr>
        <p:grpSpPr>
          <a:xfrm>
            <a:off x="2090460" y="2706749"/>
            <a:ext cx="340168" cy="340168"/>
            <a:chOff x="2676100" y="832575"/>
            <a:chExt cx="483125" cy="483125"/>
          </a:xfrm>
        </p:grpSpPr>
        <p:sp>
          <p:nvSpPr>
            <p:cNvPr id="9410" name="Google Shape;9410;p78"/>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1" name="Google Shape;9411;p78"/>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2" name="Google Shape;9412;p78"/>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3" name="Google Shape;9413;p78"/>
          <p:cNvGrpSpPr/>
          <p:nvPr/>
        </p:nvGrpSpPr>
        <p:grpSpPr>
          <a:xfrm>
            <a:off x="2501963" y="2706749"/>
            <a:ext cx="351610" cy="340168"/>
            <a:chOff x="3270550" y="832575"/>
            <a:chExt cx="499375" cy="483125"/>
          </a:xfrm>
        </p:grpSpPr>
        <p:sp>
          <p:nvSpPr>
            <p:cNvPr id="9414" name="Google Shape;9414;p78"/>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5" name="Google Shape;9415;p78"/>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6" name="Google Shape;9416;p78"/>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7" name="Google Shape;9417;p78"/>
          <p:cNvGrpSpPr/>
          <p:nvPr/>
        </p:nvGrpSpPr>
        <p:grpSpPr>
          <a:xfrm>
            <a:off x="2920243" y="2717381"/>
            <a:ext cx="340186" cy="318904"/>
            <a:chOff x="3865000" y="847675"/>
            <a:chExt cx="483150" cy="452925"/>
          </a:xfrm>
        </p:grpSpPr>
        <p:sp>
          <p:nvSpPr>
            <p:cNvPr id="9418" name="Google Shape;9418;p78"/>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9" name="Google Shape;9419;p78"/>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0" name="Google Shape;9420;p78"/>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1" name="Google Shape;9421;p78"/>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2" name="Google Shape;9422;p78"/>
          <p:cNvGrpSpPr/>
          <p:nvPr/>
        </p:nvGrpSpPr>
        <p:grpSpPr>
          <a:xfrm>
            <a:off x="3335925" y="2727300"/>
            <a:ext cx="344798" cy="299066"/>
            <a:chOff x="4452900" y="861750"/>
            <a:chExt cx="489700" cy="424750"/>
          </a:xfrm>
        </p:grpSpPr>
        <p:sp>
          <p:nvSpPr>
            <p:cNvPr id="9423" name="Google Shape;9423;p78"/>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4" name="Google Shape;9424;p78"/>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5" name="Google Shape;9425;p78"/>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6" name="Google Shape;9426;p78"/>
          <p:cNvGrpSpPr/>
          <p:nvPr/>
        </p:nvGrpSpPr>
        <p:grpSpPr>
          <a:xfrm>
            <a:off x="3753158" y="2706758"/>
            <a:ext cx="355641" cy="340151"/>
            <a:chOff x="5049750" y="832600"/>
            <a:chExt cx="505100" cy="483100"/>
          </a:xfrm>
        </p:grpSpPr>
        <p:sp>
          <p:nvSpPr>
            <p:cNvPr id="9427" name="Google Shape;9427;p78"/>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8" name="Google Shape;9428;p78"/>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29" name="Google Shape;9429;p78"/>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30" name="Google Shape;9430;p78"/>
          <p:cNvGrpSpPr/>
          <p:nvPr/>
        </p:nvGrpSpPr>
        <p:grpSpPr>
          <a:xfrm>
            <a:off x="4612107" y="2706749"/>
            <a:ext cx="298996" cy="340168"/>
            <a:chOff x="6272100" y="832575"/>
            <a:chExt cx="424650" cy="483125"/>
          </a:xfrm>
        </p:grpSpPr>
        <p:sp>
          <p:nvSpPr>
            <p:cNvPr id="9431" name="Google Shape;9431;p78"/>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2" name="Google Shape;9432;p78"/>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3" name="Google Shape;9433;p78"/>
          <p:cNvGrpSpPr/>
          <p:nvPr/>
        </p:nvGrpSpPr>
        <p:grpSpPr>
          <a:xfrm>
            <a:off x="830315" y="3125798"/>
            <a:ext cx="340221" cy="340186"/>
            <a:chOff x="893650" y="1428000"/>
            <a:chExt cx="483200" cy="483150"/>
          </a:xfrm>
        </p:grpSpPr>
        <p:sp>
          <p:nvSpPr>
            <p:cNvPr id="9434" name="Google Shape;9434;p78"/>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5" name="Google Shape;9435;p78"/>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6" name="Google Shape;9436;p78"/>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7" name="Google Shape;9437;p78"/>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38" name="Google Shape;9438;p78"/>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9" name="Google Shape;9439;p78"/>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40" name="Google Shape;9440;p78"/>
          <p:cNvGrpSpPr/>
          <p:nvPr/>
        </p:nvGrpSpPr>
        <p:grpSpPr>
          <a:xfrm>
            <a:off x="2084132" y="3146463"/>
            <a:ext cx="352825" cy="298855"/>
            <a:chOff x="2676100" y="1456375"/>
            <a:chExt cx="501100" cy="424450"/>
          </a:xfrm>
        </p:grpSpPr>
        <p:sp>
          <p:nvSpPr>
            <p:cNvPr id="9441" name="Google Shape;9441;p78"/>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2" name="Google Shape;9442;p78"/>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3" name="Google Shape;9443;p78"/>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4" name="Google Shape;9444;p78"/>
          <p:cNvGrpSpPr/>
          <p:nvPr/>
        </p:nvGrpSpPr>
        <p:grpSpPr>
          <a:xfrm>
            <a:off x="2507657" y="3125806"/>
            <a:ext cx="340221" cy="340168"/>
            <a:chOff x="3270475" y="1427025"/>
            <a:chExt cx="483200" cy="483125"/>
          </a:xfrm>
        </p:grpSpPr>
        <p:sp>
          <p:nvSpPr>
            <p:cNvPr id="9445" name="Google Shape;9445;p78"/>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6" name="Google Shape;9446;p78"/>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7" name="Google Shape;9447;p78"/>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8" name="Google Shape;9448;p78"/>
          <p:cNvGrpSpPr/>
          <p:nvPr/>
        </p:nvGrpSpPr>
        <p:grpSpPr>
          <a:xfrm>
            <a:off x="2918570" y="3125780"/>
            <a:ext cx="343530" cy="340221"/>
            <a:chOff x="3860250" y="1427025"/>
            <a:chExt cx="487900" cy="483200"/>
          </a:xfrm>
        </p:grpSpPr>
        <p:sp>
          <p:nvSpPr>
            <p:cNvPr id="9449" name="Google Shape;9449;p78"/>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0" name="Google Shape;9450;p78"/>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1" name="Google Shape;9451;p78"/>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52" name="Google Shape;9452;p78"/>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3" name="Google Shape;9453;p78"/>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54" name="Google Shape;9454;p78"/>
          <p:cNvGrpSpPr/>
          <p:nvPr/>
        </p:nvGrpSpPr>
        <p:grpSpPr>
          <a:xfrm>
            <a:off x="4174808" y="3125806"/>
            <a:ext cx="340221" cy="340168"/>
            <a:chOff x="5648375" y="1427025"/>
            <a:chExt cx="483200" cy="483125"/>
          </a:xfrm>
        </p:grpSpPr>
        <p:sp>
          <p:nvSpPr>
            <p:cNvPr id="9455" name="Google Shape;9455;p78"/>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6" name="Google Shape;9456;p78"/>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7" name="Google Shape;9457;p78"/>
          <p:cNvGrpSpPr/>
          <p:nvPr/>
        </p:nvGrpSpPr>
        <p:grpSpPr>
          <a:xfrm>
            <a:off x="4589294" y="3125789"/>
            <a:ext cx="344622" cy="340204"/>
            <a:chOff x="6238300" y="1426975"/>
            <a:chExt cx="489450" cy="483175"/>
          </a:xfrm>
        </p:grpSpPr>
        <p:sp>
          <p:nvSpPr>
            <p:cNvPr id="9458" name="Google Shape;9458;p78"/>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9" name="Google Shape;9459;p78"/>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0" name="Google Shape;9460;p78"/>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61" name="Google Shape;9461;p78"/>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62" name="Google Shape;9462;p78"/>
          <p:cNvGrpSpPr/>
          <p:nvPr/>
        </p:nvGrpSpPr>
        <p:grpSpPr>
          <a:xfrm>
            <a:off x="1248190" y="3544794"/>
            <a:ext cx="340168" cy="340186"/>
            <a:chOff x="1487200" y="2021475"/>
            <a:chExt cx="483125" cy="483150"/>
          </a:xfrm>
        </p:grpSpPr>
        <p:sp>
          <p:nvSpPr>
            <p:cNvPr id="9463" name="Google Shape;9463;p78"/>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4" name="Google Shape;9464;p78"/>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5" name="Google Shape;9465;p78"/>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6" name="Google Shape;9466;p78"/>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67" name="Google Shape;9467;p78"/>
          <p:cNvGrpSpPr/>
          <p:nvPr/>
        </p:nvGrpSpPr>
        <p:grpSpPr>
          <a:xfrm>
            <a:off x="1662527" y="3565398"/>
            <a:ext cx="340168" cy="298978"/>
            <a:chOff x="2081650" y="2050750"/>
            <a:chExt cx="483125" cy="424625"/>
          </a:xfrm>
        </p:grpSpPr>
        <p:sp>
          <p:nvSpPr>
            <p:cNvPr id="9468" name="Google Shape;9468;p78"/>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9" name="Google Shape;9469;p78"/>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0" name="Google Shape;9470;p78"/>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1" name="Google Shape;9471;p78"/>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2" name="Google Shape;9472;p78"/>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3" name="Google Shape;9473;p78"/>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4" name="Google Shape;9474;p78"/>
          <p:cNvGrpSpPr/>
          <p:nvPr/>
        </p:nvGrpSpPr>
        <p:grpSpPr>
          <a:xfrm>
            <a:off x="2090460" y="3588721"/>
            <a:ext cx="340168" cy="252332"/>
            <a:chOff x="2676100" y="2083800"/>
            <a:chExt cx="483125" cy="358375"/>
          </a:xfrm>
        </p:grpSpPr>
        <p:sp>
          <p:nvSpPr>
            <p:cNvPr id="9475" name="Google Shape;9475;p78"/>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6" name="Google Shape;9476;p78"/>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7" name="Google Shape;9477;p78"/>
          <p:cNvGrpSpPr/>
          <p:nvPr/>
        </p:nvGrpSpPr>
        <p:grpSpPr>
          <a:xfrm>
            <a:off x="2515974" y="3554766"/>
            <a:ext cx="323587" cy="320242"/>
            <a:chOff x="3282325" y="2035675"/>
            <a:chExt cx="459575" cy="454825"/>
          </a:xfrm>
        </p:grpSpPr>
        <p:sp>
          <p:nvSpPr>
            <p:cNvPr id="9478" name="Google Shape;9478;p7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9" name="Google Shape;9479;p7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0" name="Google Shape;9480;p7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1" name="Google Shape;9481;p7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82" name="Google Shape;9482;p78"/>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3" name="Google Shape;9483;p78"/>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84" name="Google Shape;9484;p78"/>
          <p:cNvGrpSpPr/>
          <p:nvPr/>
        </p:nvGrpSpPr>
        <p:grpSpPr>
          <a:xfrm>
            <a:off x="3760673" y="3544803"/>
            <a:ext cx="340608" cy="340168"/>
            <a:chOff x="5053900" y="2021500"/>
            <a:chExt cx="483750" cy="483125"/>
          </a:xfrm>
        </p:grpSpPr>
        <p:sp>
          <p:nvSpPr>
            <p:cNvPr id="9485" name="Google Shape;9485;p78"/>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6" name="Google Shape;9486;p78"/>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7" name="Google Shape;9487;p78"/>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8" name="Google Shape;9488;p78"/>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9" name="Google Shape;9489;p78"/>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0" name="Google Shape;9490;p78"/>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1" name="Google Shape;9491;p78"/>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2" name="Google Shape;9492;p78"/>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93" name="Google Shape;9493;p78"/>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94" name="Google Shape;9494;p78"/>
          <p:cNvGrpSpPr/>
          <p:nvPr/>
        </p:nvGrpSpPr>
        <p:grpSpPr>
          <a:xfrm>
            <a:off x="4585773" y="3547971"/>
            <a:ext cx="351663" cy="333831"/>
            <a:chOff x="6222125" y="2025975"/>
            <a:chExt cx="499450" cy="474125"/>
          </a:xfrm>
        </p:grpSpPr>
        <p:sp>
          <p:nvSpPr>
            <p:cNvPr id="9495" name="Google Shape;9495;p78"/>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6" name="Google Shape;9496;p78"/>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7" name="Google Shape;9497;p78"/>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98" name="Google Shape;9498;p78"/>
          <p:cNvGrpSpPr/>
          <p:nvPr/>
        </p:nvGrpSpPr>
        <p:grpSpPr>
          <a:xfrm>
            <a:off x="5043335" y="2364541"/>
            <a:ext cx="335504" cy="185953"/>
            <a:chOff x="896050" y="2725450"/>
            <a:chExt cx="476500" cy="264100"/>
          </a:xfrm>
        </p:grpSpPr>
        <p:sp>
          <p:nvSpPr>
            <p:cNvPr id="9499" name="Google Shape;9499;p78"/>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0" name="Google Shape;9500;p78"/>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1" name="Google Shape;9501;p78"/>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2" name="Google Shape;9502;p78"/>
          <p:cNvGrpSpPr/>
          <p:nvPr/>
        </p:nvGrpSpPr>
        <p:grpSpPr>
          <a:xfrm>
            <a:off x="5474075" y="2287425"/>
            <a:ext cx="340168" cy="340186"/>
            <a:chOff x="1487200" y="2615925"/>
            <a:chExt cx="483125" cy="483150"/>
          </a:xfrm>
        </p:grpSpPr>
        <p:sp>
          <p:nvSpPr>
            <p:cNvPr id="9503" name="Google Shape;9503;p78"/>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4" name="Google Shape;9504;p78"/>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5" name="Google Shape;9505;p78"/>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6" name="Google Shape;9506;p78"/>
          <p:cNvGrpSpPr/>
          <p:nvPr/>
        </p:nvGrpSpPr>
        <p:grpSpPr>
          <a:xfrm>
            <a:off x="5874024" y="2287425"/>
            <a:ext cx="353564" cy="340186"/>
            <a:chOff x="2077575" y="2615925"/>
            <a:chExt cx="502150" cy="483150"/>
          </a:xfrm>
        </p:grpSpPr>
        <p:sp>
          <p:nvSpPr>
            <p:cNvPr id="9507" name="Google Shape;9507;p78"/>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8" name="Google Shape;9508;p78"/>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9" name="Google Shape;9509;p78"/>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0" name="Google Shape;9510;p78"/>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1" name="Google Shape;9511;p78"/>
          <p:cNvGrpSpPr/>
          <p:nvPr/>
        </p:nvGrpSpPr>
        <p:grpSpPr>
          <a:xfrm>
            <a:off x="6297813" y="2303452"/>
            <a:ext cx="334536" cy="308132"/>
            <a:chOff x="2680100" y="2638725"/>
            <a:chExt cx="475125" cy="437625"/>
          </a:xfrm>
        </p:grpSpPr>
        <p:sp>
          <p:nvSpPr>
            <p:cNvPr id="9512" name="Google Shape;9512;p78"/>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3" name="Google Shape;9513;p78"/>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4" name="Google Shape;9514;p78"/>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5" name="Google Shape;9515;p78"/>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6" name="Google Shape;9516;p78"/>
          <p:cNvGrpSpPr/>
          <p:nvPr/>
        </p:nvGrpSpPr>
        <p:grpSpPr>
          <a:xfrm>
            <a:off x="6763452" y="2287425"/>
            <a:ext cx="239183" cy="340186"/>
            <a:chOff x="3342275" y="2615925"/>
            <a:chExt cx="339700" cy="483150"/>
          </a:xfrm>
        </p:grpSpPr>
        <p:sp>
          <p:nvSpPr>
            <p:cNvPr id="9517" name="Google Shape;9517;p78"/>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8" name="Google Shape;9518;p78"/>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19" name="Google Shape;9519;p78"/>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0" name="Google Shape;9520;p78"/>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1" name="Google Shape;9521;p78"/>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22" name="Google Shape;9522;p78"/>
          <p:cNvGrpSpPr/>
          <p:nvPr/>
        </p:nvGrpSpPr>
        <p:grpSpPr>
          <a:xfrm>
            <a:off x="5380655" y="3961361"/>
            <a:ext cx="339482" cy="339271"/>
            <a:chOff x="5648900" y="2616600"/>
            <a:chExt cx="482150" cy="481850"/>
          </a:xfrm>
        </p:grpSpPr>
        <p:sp>
          <p:nvSpPr>
            <p:cNvPr id="9523" name="Google Shape;9523;p78"/>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4" name="Google Shape;9524;p78"/>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5" name="Google Shape;9525;p78"/>
          <p:cNvGrpSpPr/>
          <p:nvPr/>
        </p:nvGrpSpPr>
        <p:grpSpPr>
          <a:xfrm>
            <a:off x="3699939" y="3968149"/>
            <a:ext cx="325626" cy="325694"/>
            <a:chOff x="6242825" y="2615925"/>
            <a:chExt cx="483125" cy="483225"/>
          </a:xfrm>
        </p:grpSpPr>
        <p:sp>
          <p:nvSpPr>
            <p:cNvPr id="9526" name="Google Shape;9526;p78"/>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7" name="Google Shape;9527;p78"/>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8" name="Google Shape;9528;p78"/>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9" name="Google Shape;9529;p78"/>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0" name="Google Shape;9530;p78"/>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31" name="Google Shape;9531;p78"/>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32" name="Google Shape;9532;p78"/>
          <p:cNvGrpSpPr/>
          <p:nvPr/>
        </p:nvGrpSpPr>
        <p:grpSpPr>
          <a:xfrm>
            <a:off x="5473116" y="2707036"/>
            <a:ext cx="342087" cy="340186"/>
            <a:chOff x="1487200" y="3210375"/>
            <a:chExt cx="485850" cy="483150"/>
          </a:xfrm>
        </p:grpSpPr>
        <p:sp>
          <p:nvSpPr>
            <p:cNvPr id="9533" name="Google Shape;9533;p78"/>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4" name="Google Shape;9534;p78"/>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5" name="Google Shape;9535;p78"/>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36" name="Google Shape;9536;p78"/>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7" name="Google Shape;9537;p78"/>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38" name="Google Shape;9538;p78"/>
          <p:cNvGrpSpPr/>
          <p:nvPr/>
        </p:nvGrpSpPr>
        <p:grpSpPr>
          <a:xfrm>
            <a:off x="6712475" y="2707027"/>
            <a:ext cx="341136" cy="340204"/>
            <a:chOff x="3269875" y="3210400"/>
            <a:chExt cx="484500" cy="483175"/>
          </a:xfrm>
        </p:grpSpPr>
        <p:sp>
          <p:nvSpPr>
            <p:cNvPr id="9539" name="Google Shape;9539;p78"/>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0" name="Google Shape;9540;p78"/>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41" name="Google Shape;9541;p78"/>
          <p:cNvGrpSpPr/>
          <p:nvPr/>
        </p:nvGrpSpPr>
        <p:grpSpPr>
          <a:xfrm>
            <a:off x="7211568" y="2706666"/>
            <a:ext cx="170216" cy="340925"/>
            <a:chOff x="3985700" y="3210375"/>
            <a:chExt cx="241750" cy="484200"/>
          </a:xfrm>
        </p:grpSpPr>
        <p:sp>
          <p:nvSpPr>
            <p:cNvPr id="9542" name="Google Shape;9542;p78"/>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3" name="Google Shape;9543;p78"/>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44" name="Google Shape;9544;p78"/>
          <p:cNvGrpSpPr/>
          <p:nvPr/>
        </p:nvGrpSpPr>
        <p:grpSpPr>
          <a:xfrm>
            <a:off x="7550838" y="2707678"/>
            <a:ext cx="339007" cy="338901"/>
            <a:chOff x="4460225" y="3211300"/>
            <a:chExt cx="481475" cy="481325"/>
          </a:xfrm>
        </p:grpSpPr>
        <p:sp>
          <p:nvSpPr>
            <p:cNvPr id="9545" name="Google Shape;9545;p78"/>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6" name="Google Shape;9546;p78"/>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47" name="Google Shape;9547;p78"/>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48" name="Google Shape;9548;p78"/>
          <p:cNvGrpSpPr/>
          <p:nvPr/>
        </p:nvGrpSpPr>
        <p:grpSpPr>
          <a:xfrm>
            <a:off x="5824496" y="3990669"/>
            <a:ext cx="342034" cy="280654"/>
            <a:chOff x="5647000" y="3252650"/>
            <a:chExt cx="485775" cy="398600"/>
          </a:xfrm>
        </p:grpSpPr>
        <p:sp>
          <p:nvSpPr>
            <p:cNvPr id="9549" name="Google Shape;9549;p78"/>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0" name="Google Shape;9550;p78"/>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1" name="Google Shape;9551;p78"/>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2" name="Google Shape;9552;p78"/>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3" name="Google Shape;9553;p78"/>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4" name="Google Shape;9554;p78"/>
          <p:cNvGrpSpPr/>
          <p:nvPr/>
        </p:nvGrpSpPr>
        <p:grpSpPr>
          <a:xfrm>
            <a:off x="4129937" y="3996769"/>
            <a:ext cx="326536" cy="268454"/>
            <a:chOff x="6242450" y="3252800"/>
            <a:chExt cx="484475" cy="398300"/>
          </a:xfrm>
        </p:grpSpPr>
        <p:sp>
          <p:nvSpPr>
            <p:cNvPr id="9555" name="Google Shape;9555;p78"/>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6" name="Google Shape;9556;p78"/>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7" name="Google Shape;9557;p78"/>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8" name="Google Shape;9558;p78"/>
          <p:cNvGrpSpPr/>
          <p:nvPr/>
        </p:nvGrpSpPr>
        <p:grpSpPr>
          <a:xfrm>
            <a:off x="5061598" y="3126102"/>
            <a:ext cx="298978" cy="340168"/>
            <a:chOff x="922025" y="3804850"/>
            <a:chExt cx="424625" cy="483125"/>
          </a:xfrm>
        </p:grpSpPr>
        <p:sp>
          <p:nvSpPr>
            <p:cNvPr id="9559" name="Google Shape;9559;p78"/>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0" name="Google Shape;9560;p78"/>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61" name="Google Shape;9561;p78"/>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62" name="Google Shape;9562;p78"/>
          <p:cNvGrpSpPr/>
          <p:nvPr/>
        </p:nvGrpSpPr>
        <p:grpSpPr>
          <a:xfrm>
            <a:off x="5894327" y="3126102"/>
            <a:ext cx="312955" cy="340168"/>
            <a:chOff x="2100300" y="3804850"/>
            <a:chExt cx="444475" cy="483125"/>
          </a:xfrm>
        </p:grpSpPr>
        <p:sp>
          <p:nvSpPr>
            <p:cNvPr id="9563" name="Google Shape;9563;p78"/>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4" name="Google Shape;9564;p78"/>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5" name="Google Shape;9565;p78"/>
          <p:cNvGrpSpPr/>
          <p:nvPr/>
        </p:nvGrpSpPr>
        <p:grpSpPr>
          <a:xfrm>
            <a:off x="6317950" y="3126102"/>
            <a:ext cx="294261" cy="340168"/>
            <a:chOff x="2708700" y="3804850"/>
            <a:chExt cx="417925" cy="483125"/>
          </a:xfrm>
        </p:grpSpPr>
        <p:sp>
          <p:nvSpPr>
            <p:cNvPr id="9566" name="Google Shape;9566;p78"/>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7" name="Google Shape;9567;p78"/>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8" name="Google Shape;9568;p78"/>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9" name="Google Shape;9569;p78"/>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70" name="Google Shape;9570;p78"/>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1" name="Google Shape;9571;p78"/>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72" name="Google Shape;9572;p78"/>
          <p:cNvGrpSpPr/>
          <p:nvPr/>
        </p:nvGrpSpPr>
        <p:grpSpPr>
          <a:xfrm>
            <a:off x="7554825" y="3127378"/>
            <a:ext cx="331033" cy="337616"/>
            <a:chOff x="4467450" y="3808475"/>
            <a:chExt cx="470150" cy="479500"/>
          </a:xfrm>
        </p:grpSpPr>
        <p:sp>
          <p:nvSpPr>
            <p:cNvPr id="9573" name="Google Shape;9573;p78"/>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4" name="Google Shape;9574;p78"/>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5" name="Google Shape;9575;p78"/>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6" name="Google Shape;9576;p78"/>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7" name="Google Shape;9577;p78"/>
          <p:cNvGrpSpPr/>
          <p:nvPr/>
        </p:nvGrpSpPr>
        <p:grpSpPr>
          <a:xfrm>
            <a:off x="7975172" y="3126102"/>
            <a:ext cx="340186" cy="340168"/>
            <a:chOff x="5053900" y="3804850"/>
            <a:chExt cx="483150" cy="483125"/>
          </a:xfrm>
        </p:grpSpPr>
        <p:sp>
          <p:nvSpPr>
            <p:cNvPr id="9578" name="Google Shape;9578;p78"/>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9" name="Google Shape;9579;p78"/>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0" name="Google Shape;9580;p78"/>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1" name="Google Shape;9581;p78"/>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2" name="Google Shape;9582;p78"/>
          <p:cNvGrpSpPr/>
          <p:nvPr/>
        </p:nvGrpSpPr>
        <p:grpSpPr>
          <a:xfrm>
            <a:off x="6270890" y="3960912"/>
            <a:ext cx="340168" cy="340168"/>
            <a:chOff x="5648375" y="3804850"/>
            <a:chExt cx="483125" cy="483125"/>
          </a:xfrm>
        </p:grpSpPr>
        <p:sp>
          <p:nvSpPr>
            <p:cNvPr id="9583" name="Google Shape;9583;p78"/>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4" name="Google Shape;9584;p78"/>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5" name="Google Shape;9585;p78"/>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6" name="Google Shape;9586;p78"/>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7" name="Google Shape;9587;p78"/>
          <p:cNvGrpSpPr/>
          <p:nvPr/>
        </p:nvGrpSpPr>
        <p:grpSpPr>
          <a:xfrm>
            <a:off x="4560845" y="3973272"/>
            <a:ext cx="280923" cy="315449"/>
            <a:chOff x="6276025" y="3812400"/>
            <a:chExt cx="416800" cy="468025"/>
          </a:xfrm>
        </p:grpSpPr>
        <p:sp>
          <p:nvSpPr>
            <p:cNvPr id="9588" name="Google Shape;9588;p78"/>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9" name="Google Shape;9589;p78"/>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0" name="Google Shape;9590;p78"/>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1" name="Google Shape;9591;p78"/>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2" name="Google Shape;9592;p78"/>
          <p:cNvGrpSpPr/>
          <p:nvPr/>
        </p:nvGrpSpPr>
        <p:grpSpPr>
          <a:xfrm>
            <a:off x="5039779" y="3545089"/>
            <a:ext cx="342615" cy="340186"/>
            <a:chOff x="890400" y="4399350"/>
            <a:chExt cx="486600" cy="483150"/>
          </a:xfrm>
        </p:grpSpPr>
        <p:sp>
          <p:nvSpPr>
            <p:cNvPr id="9593" name="Google Shape;9593;p78"/>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4" name="Google Shape;9594;p78"/>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5" name="Google Shape;9595;p78"/>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6" name="Google Shape;9596;p78"/>
          <p:cNvGrpSpPr/>
          <p:nvPr/>
        </p:nvGrpSpPr>
        <p:grpSpPr>
          <a:xfrm>
            <a:off x="5474075" y="3560368"/>
            <a:ext cx="340168" cy="309628"/>
            <a:chOff x="1487200" y="4421025"/>
            <a:chExt cx="483125" cy="439750"/>
          </a:xfrm>
        </p:grpSpPr>
        <p:sp>
          <p:nvSpPr>
            <p:cNvPr id="9597" name="Google Shape;9597;p78"/>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8" name="Google Shape;9598;p78"/>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9" name="Google Shape;9599;p78"/>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0" name="Google Shape;9600;p78"/>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01" name="Google Shape;9601;p78"/>
          <p:cNvGrpSpPr/>
          <p:nvPr/>
        </p:nvGrpSpPr>
        <p:grpSpPr>
          <a:xfrm>
            <a:off x="5878353" y="3545107"/>
            <a:ext cx="344903" cy="340151"/>
            <a:chOff x="2079300" y="4399325"/>
            <a:chExt cx="489850" cy="483100"/>
          </a:xfrm>
        </p:grpSpPr>
        <p:sp>
          <p:nvSpPr>
            <p:cNvPr id="9602" name="Google Shape;9602;p78"/>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3" name="Google Shape;9603;p78"/>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04" name="Google Shape;9604;p78"/>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05" name="Google Shape;9605;p78"/>
          <p:cNvGrpSpPr/>
          <p:nvPr/>
        </p:nvGrpSpPr>
        <p:grpSpPr>
          <a:xfrm>
            <a:off x="6744925" y="3545107"/>
            <a:ext cx="276236" cy="340151"/>
            <a:chOff x="3316000" y="4399325"/>
            <a:chExt cx="392325" cy="483100"/>
          </a:xfrm>
        </p:grpSpPr>
        <p:sp>
          <p:nvSpPr>
            <p:cNvPr id="9606" name="Google Shape;9606;p78"/>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7" name="Google Shape;9607;p78"/>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08" name="Google Shape;9608;p78"/>
          <p:cNvGrpSpPr/>
          <p:nvPr/>
        </p:nvGrpSpPr>
        <p:grpSpPr>
          <a:xfrm>
            <a:off x="7169665" y="3545089"/>
            <a:ext cx="254022" cy="340186"/>
            <a:chOff x="3926225" y="4399275"/>
            <a:chExt cx="360775" cy="483150"/>
          </a:xfrm>
        </p:grpSpPr>
        <p:sp>
          <p:nvSpPr>
            <p:cNvPr id="9609" name="Google Shape;9609;p78"/>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0" name="Google Shape;9610;p78"/>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11" name="Google Shape;9611;p78"/>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12" name="Google Shape;9612;p78"/>
          <p:cNvGrpSpPr/>
          <p:nvPr/>
        </p:nvGrpSpPr>
        <p:grpSpPr>
          <a:xfrm>
            <a:off x="7975224" y="3545151"/>
            <a:ext cx="340080" cy="340063"/>
            <a:chOff x="5053975" y="4399375"/>
            <a:chExt cx="483000" cy="482975"/>
          </a:xfrm>
        </p:grpSpPr>
        <p:sp>
          <p:nvSpPr>
            <p:cNvPr id="9613" name="Google Shape;9613;p78"/>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4" name="Google Shape;9614;p78"/>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5" name="Google Shape;9615;p78"/>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6" name="Google Shape;9616;p78"/>
          <p:cNvGrpSpPr/>
          <p:nvPr/>
        </p:nvGrpSpPr>
        <p:grpSpPr>
          <a:xfrm>
            <a:off x="6715417" y="3960912"/>
            <a:ext cx="340168" cy="340168"/>
            <a:chOff x="5648375" y="4399300"/>
            <a:chExt cx="483125" cy="483125"/>
          </a:xfrm>
        </p:grpSpPr>
        <p:sp>
          <p:nvSpPr>
            <p:cNvPr id="9617" name="Google Shape;9617;p78"/>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8" name="Google Shape;9618;p78"/>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9" name="Google Shape;9619;p78"/>
          <p:cNvGrpSpPr/>
          <p:nvPr/>
        </p:nvGrpSpPr>
        <p:grpSpPr>
          <a:xfrm>
            <a:off x="4946140" y="3979624"/>
            <a:ext cx="330007" cy="302744"/>
            <a:chOff x="6239575" y="4416275"/>
            <a:chExt cx="489625" cy="449175"/>
          </a:xfrm>
        </p:grpSpPr>
        <p:sp>
          <p:nvSpPr>
            <p:cNvPr id="9620" name="Google Shape;9620;p78"/>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1" name="Google Shape;9621;p78"/>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2" name="Google Shape;9622;p78"/>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3" name="Google Shape;9623;p78"/>
          <p:cNvGrpSpPr/>
          <p:nvPr/>
        </p:nvGrpSpPr>
        <p:grpSpPr>
          <a:xfrm>
            <a:off x="2049419" y="3976879"/>
            <a:ext cx="308234" cy="308234"/>
            <a:chOff x="892750" y="4993750"/>
            <a:chExt cx="483125" cy="483125"/>
          </a:xfrm>
        </p:grpSpPr>
        <p:sp>
          <p:nvSpPr>
            <p:cNvPr id="9624" name="Google Shape;9624;p78"/>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5" name="Google Shape;9625;p78"/>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6" name="Google Shape;9626;p78"/>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7" name="Google Shape;9627;p78"/>
          <p:cNvGrpSpPr/>
          <p:nvPr/>
        </p:nvGrpSpPr>
        <p:grpSpPr>
          <a:xfrm>
            <a:off x="853427" y="3984006"/>
            <a:ext cx="293982" cy="293982"/>
            <a:chOff x="2676100" y="4993750"/>
            <a:chExt cx="483125" cy="483125"/>
          </a:xfrm>
        </p:grpSpPr>
        <p:sp>
          <p:nvSpPr>
            <p:cNvPr id="9628" name="Google Shape;9628;p78"/>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9" name="Google Shape;9629;p78"/>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0" name="Google Shape;9630;p78"/>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1" name="Google Shape;9631;p78"/>
          <p:cNvGrpSpPr/>
          <p:nvPr/>
        </p:nvGrpSpPr>
        <p:grpSpPr>
          <a:xfrm>
            <a:off x="3287244" y="3976879"/>
            <a:ext cx="308234" cy="308234"/>
            <a:chOff x="3270550" y="4993750"/>
            <a:chExt cx="483125" cy="483125"/>
          </a:xfrm>
        </p:grpSpPr>
        <p:sp>
          <p:nvSpPr>
            <p:cNvPr id="9632" name="Google Shape;9632;p78"/>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3" name="Google Shape;9633;p78"/>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4" name="Google Shape;9634;p78"/>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5" name="Google Shape;9635;p78"/>
          <p:cNvGrpSpPr/>
          <p:nvPr/>
        </p:nvGrpSpPr>
        <p:grpSpPr>
          <a:xfrm>
            <a:off x="1271279" y="3983960"/>
            <a:ext cx="293997" cy="294073"/>
            <a:chOff x="4459450" y="4993700"/>
            <a:chExt cx="483150" cy="483275"/>
          </a:xfrm>
        </p:grpSpPr>
        <p:sp>
          <p:nvSpPr>
            <p:cNvPr id="9636" name="Google Shape;9636;p78"/>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7" name="Google Shape;9637;p78"/>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8" name="Google Shape;9638;p78"/>
          <p:cNvGrpSpPr/>
          <p:nvPr/>
        </p:nvGrpSpPr>
        <p:grpSpPr>
          <a:xfrm>
            <a:off x="2462028" y="3976879"/>
            <a:ext cx="308234" cy="308234"/>
            <a:chOff x="1487200" y="4993750"/>
            <a:chExt cx="483125" cy="483125"/>
          </a:xfrm>
        </p:grpSpPr>
        <p:sp>
          <p:nvSpPr>
            <p:cNvPr id="9639" name="Google Shape;9639;p78"/>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0" name="Google Shape;9640;p78"/>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1" name="Google Shape;9641;p78"/>
          <p:cNvGrpSpPr/>
          <p:nvPr/>
        </p:nvGrpSpPr>
        <p:grpSpPr>
          <a:xfrm>
            <a:off x="2874638" y="3976879"/>
            <a:ext cx="308234" cy="308234"/>
            <a:chOff x="2081650" y="4993750"/>
            <a:chExt cx="483125" cy="483125"/>
          </a:xfrm>
        </p:grpSpPr>
        <p:sp>
          <p:nvSpPr>
            <p:cNvPr id="9642" name="Google Shape;9642;p78"/>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3" name="Google Shape;9643;p78"/>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4" name="Google Shape;9644;p78"/>
          <p:cNvGrpSpPr/>
          <p:nvPr/>
        </p:nvGrpSpPr>
        <p:grpSpPr>
          <a:xfrm>
            <a:off x="1651280" y="3983960"/>
            <a:ext cx="293997" cy="294073"/>
            <a:chOff x="5053900" y="4993700"/>
            <a:chExt cx="483150" cy="483275"/>
          </a:xfrm>
        </p:grpSpPr>
        <p:sp>
          <p:nvSpPr>
            <p:cNvPr id="9645" name="Google Shape;9645;p78"/>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6" name="Google Shape;9646;p78"/>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47" name="Google Shape;9647;p7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648" name="Google Shape;9648;p78"/>
          <p:cNvGrpSpPr/>
          <p:nvPr/>
        </p:nvGrpSpPr>
        <p:grpSpPr>
          <a:xfrm>
            <a:off x="7159962" y="3960299"/>
            <a:ext cx="195401" cy="341395"/>
            <a:chOff x="1426400" y="1814750"/>
            <a:chExt cx="407850" cy="712575"/>
          </a:xfrm>
        </p:grpSpPr>
        <p:sp>
          <p:nvSpPr>
            <p:cNvPr id="9649" name="Google Shape;9649;p78"/>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8"/>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8"/>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78"/>
          <p:cNvGrpSpPr/>
          <p:nvPr/>
        </p:nvGrpSpPr>
        <p:grpSpPr>
          <a:xfrm>
            <a:off x="7494377" y="3991261"/>
            <a:ext cx="279423" cy="279471"/>
            <a:chOff x="1910075" y="2021700"/>
            <a:chExt cx="583225" cy="583325"/>
          </a:xfrm>
        </p:grpSpPr>
        <p:sp>
          <p:nvSpPr>
            <p:cNvPr id="9653" name="Google Shape;9653;p78"/>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8"/>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8"/>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78"/>
          <p:cNvGrpSpPr/>
          <p:nvPr/>
        </p:nvGrpSpPr>
        <p:grpSpPr>
          <a:xfrm>
            <a:off x="7912814" y="4026678"/>
            <a:ext cx="392874" cy="208636"/>
            <a:chOff x="2749275" y="2099575"/>
            <a:chExt cx="820025" cy="435475"/>
          </a:xfrm>
        </p:grpSpPr>
        <p:sp>
          <p:nvSpPr>
            <p:cNvPr id="9657" name="Google Shape;9657;p78"/>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8"/>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8"/>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8"/>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664"/>
        <p:cNvGrpSpPr/>
        <p:nvPr/>
      </p:nvGrpSpPr>
      <p:grpSpPr>
        <a:xfrm>
          <a:off x="0" y="0"/>
          <a:ext cx="0" cy="0"/>
          <a:chOff x="0" y="0"/>
          <a:chExt cx="0" cy="0"/>
        </a:xfrm>
      </p:grpSpPr>
      <p:sp>
        <p:nvSpPr>
          <p:cNvPr id="9665" name="Google Shape;9665;p79"/>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9"/>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9"/>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8" name="Google Shape;9668;p79"/>
          <p:cNvGrpSpPr/>
          <p:nvPr/>
        </p:nvGrpSpPr>
        <p:grpSpPr>
          <a:xfrm>
            <a:off x="2987728" y="1340982"/>
            <a:ext cx="371882" cy="373766"/>
            <a:chOff x="-41270450" y="1973375"/>
            <a:chExt cx="315850" cy="317450"/>
          </a:xfrm>
        </p:grpSpPr>
        <p:sp>
          <p:nvSpPr>
            <p:cNvPr id="9669" name="Google Shape;9669;p79"/>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9"/>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9"/>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9"/>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79"/>
          <p:cNvGrpSpPr/>
          <p:nvPr/>
        </p:nvGrpSpPr>
        <p:grpSpPr>
          <a:xfrm>
            <a:off x="3005407" y="1787939"/>
            <a:ext cx="395871" cy="372088"/>
            <a:chOff x="-41291625" y="2339025"/>
            <a:chExt cx="336225" cy="316025"/>
          </a:xfrm>
        </p:grpSpPr>
        <p:sp>
          <p:nvSpPr>
            <p:cNvPr id="9674" name="Google Shape;9674;p79"/>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9"/>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6" name="Google Shape;9676;p79"/>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9"/>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9"/>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9"/>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9"/>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9"/>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2" name="Google Shape;9682;p79"/>
          <p:cNvGrpSpPr/>
          <p:nvPr/>
        </p:nvGrpSpPr>
        <p:grpSpPr>
          <a:xfrm>
            <a:off x="1229534" y="1312990"/>
            <a:ext cx="396931" cy="373147"/>
            <a:chOff x="-42804750" y="1949600"/>
            <a:chExt cx="337125" cy="316925"/>
          </a:xfrm>
        </p:grpSpPr>
        <p:sp>
          <p:nvSpPr>
            <p:cNvPr id="9683" name="Google Shape;9683;p79"/>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9"/>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9"/>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79"/>
          <p:cNvGrpSpPr/>
          <p:nvPr/>
        </p:nvGrpSpPr>
        <p:grpSpPr>
          <a:xfrm>
            <a:off x="1292211" y="1765686"/>
            <a:ext cx="335706" cy="364258"/>
            <a:chOff x="-42778750" y="2320125"/>
            <a:chExt cx="285125" cy="309375"/>
          </a:xfrm>
        </p:grpSpPr>
        <p:sp>
          <p:nvSpPr>
            <p:cNvPr id="9687" name="Google Shape;9687;p79"/>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9"/>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9"/>
          <p:cNvGrpSpPr/>
          <p:nvPr/>
        </p:nvGrpSpPr>
        <p:grpSpPr>
          <a:xfrm>
            <a:off x="1269879" y="2212691"/>
            <a:ext cx="375591" cy="374678"/>
            <a:chOff x="-42796875" y="2680675"/>
            <a:chExt cx="319000" cy="318225"/>
          </a:xfrm>
        </p:grpSpPr>
        <p:sp>
          <p:nvSpPr>
            <p:cNvPr id="9690" name="Google Shape;9690;p79"/>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9"/>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9"/>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9"/>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9"/>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5" name="Google Shape;9695;p79"/>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9"/>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9"/>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9"/>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9" name="Google Shape;9699;p79"/>
          <p:cNvGrpSpPr/>
          <p:nvPr/>
        </p:nvGrpSpPr>
        <p:grpSpPr>
          <a:xfrm>
            <a:off x="2168150" y="3090966"/>
            <a:ext cx="390426" cy="369586"/>
            <a:chOff x="-39055650" y="2315975"/>
            <a:chExt cx="331600" cy="313900"/>
          </a:xfrm>
        </p:grpSpPr>
        <p:sp>
          <p:nvSpPr>
            <p:cNvPr id="9700" name="Google Shape;9700;p79"/>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9"/>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2" name="Google Shape;9702;p79"/>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9"/>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4" name="Google Shape;9704;p79"/>
          <p:cNvGrpSpPr/>
          <p:nvPr/>
        </p:nvGrpSpPr>
        <p:grpSpPr>
          <a:xfrm>
            <a:off x="1659816" y="1313166"/>
            <a:ext cx="380241" cy="371793"/>
            <a:chOff x="-42430625" y="1949750"/>
            <a:chExt cx="322950" cy="315775"/>
          </a:xfrm>
        </p:grpSpPr>
        <p:sp>
          <p:nvSpPr>
            <p:cNvPr id="9705" name="Google Shape;9705;p79"/>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9"/>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9"/>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9"/>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9" name="Google Shape;9709;p79"/>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9"/>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9"/>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9"/>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9"/>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9"/>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5" name="Google Shape;9715;p79"/>
          <p:cNvGrpSpPr/>
          <p:nvPr/>
        </p:nvGrpSpPr>
        <p:grpSpPr>
          <a:xfrm>
            <a:off x="2623344" y="3089112"/>
            <a:ext cx="372824" cy="372058"/>
            <a:chOff x="-38686275" y="2314400"/>
            <a:chExt cx="316650" cy="316000"/>
          </a:xfrm>
        </p:grpSpPr>
        <p:sp>
          <p:nvSpPr>
            <p:cNvPr id="9716" name="Google Shape;9716;p79"/>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9"/>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79"/>
          <p:cNvGrpSpPr/>
          <p:nvPr/>
        </p:nvGrpSpPr>
        <p:grpSpPr>
          <a:xfrm>
            <a:off x="2621946" y="3581152"/>
            <a:ext cx="375620" cy="373736"/>
            <a:chOff x="-38686275" y="2682250"/>
            <a:chExt cx="319025" cy="317425"/>
          </a:xfrm>
        </p:grpSpPr>
        <p:sp>
          <p:nvSpPr>
            <p:cNvPr id="9719" name="Google Shape;9719;p79"/>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9"/>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79"/>
          <p:cNvGrpSpPr/>
          <p:nvPr/>
        </p:nvGrpSpPr>
        <p:grpSpPr>
          <a:xfrm>
            <a:off x="3940328" y="3579695"/>
            <a:ext cx="391368" cy="376650"/>
            <a:chOff x="-37534750" y="2668075"/>
            <a:chExt cx="332400" cy="319900"/>
          </a:xfrm>
        </p:grpSpPr>
        <p:sp>
          <p:nvSpPr>
            <p:cNvPr id="9722" name="Google Shape;9722;p79"/>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9"/>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4" name="Google Shape;9724;p79"/>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5" name="Google Shape;9725;p79"/>
          <p:cNvGrpSpPr/>
          <p:nvPr/>
        </p:nvGrpSpPr>
        <p:grpSpPr>
          <a:xfrm>
            <a:off x="2131694" y="1760829"/>
            <a:ext cx="375591" cy="374060"/>
            <a:chOff x="-42062025" y="2316000"/>
            <a:chExt cx="319000" cy="317700"/>
          </a:xfrm>
        </p:grpSpPr>
        <p:sp>
          <p:nvSpPr>
            <p:cNvPr id="9726" name="Google Shape;9726;p79"/>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9"/>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8" name="Google Shape;9728;p79"/>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9" name="Google Shape;9729;p79"/>
          <p:cNvGrpSpPr/>
          <p:nvPr/>
        </p:nvGrpSpPr>
        <p:grpSpPr>
          <a:xfrm>
            <a:off x="876569" y="2671933"/>
            <a:ext cx="330143" cy="368173"/>
            <a:chOff x="-40150450" y="1977325"/>
            <a:chExt cx="280400" cy="312700"/>
          </a:xfrm>
        </p:grpSpPr>
        <p:sp>
          <p:nvSpPr>
            <p:cNvPr id="9730" name="Google Shape;9730;p79"/>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9"/>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9"/>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9"/>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79"/>
          <p:cNvGrpSpPr/>
          <p:nvPr/>
        </p:nvGrpSpPr>
        <p:grpSpPr>
          <a:xfrm>
            <a:off x="870534" y="3131151"/>
            <a:ext cx="342211" cy="372824"/>
            <a:chOff x="-40160700" y="2339625"/>
            <a:chExt cx="290650" cy="316650"/>
          </a:xfrm>
        </p:grpSpPr>
        <p:sp>
          <p:nvSpPr>
            <p:cNvPr id="9735" name="Google Shape;9735;p79"/>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9"/>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9"/>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9"/>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9" name="Google Shape;9739;p79"/>
          <p:cNvGrpSpPr/>
          <p:nvPr/>
        </p:nvGrpSpPr>
        <p:grpSpPr>
          <a:xfrm>
            <a:off x="852359" y="3581608"/>
            <a:ext cx="375591" cy="372824"/>
            <a:chOff x="-40171725" y="2705875"/>
            <a:chExt cx="319000" cy="316650"/>
          </a:xfrm>
        </p:grpSpPr>
        <p:sp>
          <p:nvSpPr>
            <p:cNvPr id="9740" name="Google Shape;9740;p79"/>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9"/>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9"/>
          <p:cNvGrpSpPr/>
          <p:nvPr/>
        </p:nvGrpSpPr>
        <p:grpSpPr>
          <a:xfrm>
            <a:off x="3109957" y="2656064"/>
            <a:ext cx="272686" cy="373766"/>
            <a:chOff x="-38275925" y="1946600"/>
            <a:chExt cx="231600" cy="317450"/>
          </a:xfrm>
        </p:grpSpPr>
        <p:sp>
          <p:nvSpPr>
            <p:cNvPr id="9743" name="Google Shape;9743;p79"/>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9"/>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5" name="Google Shape;9745;p79"/>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9"/>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7" name="Google Shape;9747;p79"/>
          <p:cNvGrpSpPr/>
          <p:nvPr/>
        </p:nvGrpSpPr>
        <p:grpSpPr>
          <a:xfrm>
            <a:off x="2173841" y="4053505"/>
            <a:ext cx="382096" cy="371911"/>
            <a:chOff x="-37190575" y="1951325"/>
            <a:chExt cx="324525" cy="315875"/>
          </a:xfrm>
        </p:grpSpPr>
        <p:sp>
          <p:nvSpPr>
            <p:cNvPr id="9748" name="Google Shape;9748;p79"/>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9"/>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9"/>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9"/>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9"/>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3" name="Google Shape;9753;p79"/>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4" name="Google Shape;9754;p79"/>
          <p:cNvGrpSpPr/>
          <p:nvPr/>
        </p:nvGrpSpPr>
        <p:grpSpPr>
          <a:xfrm>
            <a:off x="2574144" y="1839656"/>
            <a:ext cx="373736" cy="293055"/>
            <a:chOff x="-41694200" y="2382950"/>
            <a:chExt cx="317425" cy="248900"/>
          </a:xfrm>
        </p:grpSpPr>
        <p:sp>
          <p:nvSpPr>
            <p:cNvPr id="9755" name="Google Shape;9755;p79"/>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9"/>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79"/>
          <p:cNvGrpSpPr/>
          <p:nvPr/>
        </p:nvGrpSpPr>
        <p:grpSpPr>
          <a:xfrm>
            <a:off x="2570967" y="2192964"/>
            <a:ext cx="375591" cy="373766"/>
            <a:chOff x="-41695775" y="2683025"/>
            <a:chExt cx="319000" cy="317450"/>
          </a:xfrm>
        </p:grpSpPr>
        <p:sp>
          <p:nvSpPr>
            <p:cNvPr id="9758" name="Google Shape;9758;p79"/>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9"/>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9"/>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1" name="Google Shape;9761;p79"/>
          <p:cNvGrpSpPr/>
          <p:nvPr/>
        </p:nvGrpSpPr>
        <p:grpSpPr>
          <a:xfrm>
            <a:off x="1313266" y="2685734"/>
            <a:ext cx="342211" cy="375620"/>
            <a:chOff x="-39792875" y="1971800"/>
            <a:chExt cx="290650" cy="319025"/>
          </a:xfrm>
        </p:grpSpPr>
        <p:sp>
          <p:nvSpPr>
            <p:cNvPr id="9762" name="Google Shape;9762;p79"/>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9"/>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4" name="Google Shape;9764;p79"/>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5" name="Google Shape;9765;p79"/>
          <p:cNvGrpSpPr/>
          <p:nvPr/>
        </p:nvGrpSpPr>
        <p:grpSpPr>
          <a:xfrm>
            <a:off x="3490328" y="2657918"/>
            <a:ext cx="383950" cy="372618"/>
            <a:chOff x="-37956150" y="1948175"/>
            <a:chExt cx="326100" cy="316475"/>
          </a:xfrm>
        </p:grpSpPr>
        <p:sp>
          <p:nvSpPr>
            <p:cNvPr id="9766" name="Google Shape;9766;p79"/>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9"/>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9"/>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79"/>
          <p:cNvGrpSpPr/>
          <p:nvPr/>
        </p:nvGrpSpPr>
        <p:grpSpPr>
          <a:xfrm>
            <a:off x="1323705" y="3133960"/>
            <a:ext cx="324609" cy="374825"/>
            <a:chOff x="-39783425" y="2337925"/>
            <a:chExt cx="275700" cy="318350"/>
          </a:xfrm>
        </p:grpSpPr>
        <p:sp>
          <p:nvSpPr>
            <p:cNvPr id="9770" name="Google Shape;9770;p79"/>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9"/>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2" name="Google Shape;9772;p79"/>
          <p:cNvGrpSpPr/>
          <p:nvPr/>
        </p:nvGrpSpPr>
        <p:grpSpPr>
          <a:xfrm>
            <a:off x="3497847" y="3165172"/>
            <a:ext cx="375620" cy="243015"/>
            <a:chOff x="-37953000" y="2379000"/>
            <a:chExt cx="319025" cy="206400"/>
          </a:xfrm>
        </p:grpSpPr>
        <p:sp>
          <p:nvSpPr>
            <p:cNvPr id="9773" name="Google Shape;9773;p79"/>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9"/>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9"/>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9"/>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9"/>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8" name="Google Shape;9778;p79"/>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9"/>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9"/>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781" name="Google Shape;9781;p79"/>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782" name="Google Shape;9782;p79"/>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3" name="Google Shape;9783;p79"/>
          <p:cNvGrpSpPr/>
          <p:nvPr/>
        </p:nvGrpSpPr>
        <p:grpSpPr>
          <a:xfrm>
            <a:off x="4855594" y="1782519"/>
            <a:ext cx="354107" cy="355063"/>
            <a:chOff x="-28467625" y="2331750"/>
            <a:chExt cx="296150" cy="296950"/>
          </a:xfrm>
        </p:grpSpPr>
        <p:sp>
          <p:nvSpPr>
            <p:cNvPr id="9784" name="Google Shape;9784;p79"/>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9"/>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79"/>
          <p:cNvGrpSpPr/>
          <p:nvPr/>
        </p:nvGrpSpPr>
        <p:grpSpPr>
          <a:xfrm>
            <a:off x="4869719" y="2225601"/>
            <a:ext cx="325858" cy="351327"/>
            <a:chOff x="-28461325" y="2701925"/>
            <a:chExt cx="272525" cy="293825"/>
          </a:xfrm>
        </p:grpSpPr>
        <p:sp>
          <p:nvSpPr>
            <p:cNvPr id="9787" name="Google Shape;9787;p79"/>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9"/>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9"/>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79"/>
          <p:cNvGrpSpPr/>
          <p:nvPr/>
        </p:nvGrpSpPr>
        <p:grpSpPr>
          <a:xfrm>
            <a:off x="7093910" y="1399238"/>
            <a:ext cx="354107" cy="226974"/>
            <a:chOff x="-26585200" y="2025375"/>
            <a:chExt cx="296150" cy="189825"/>
          </a:xfrm>
        </p:grpSpPr>
        <p:sp>
          <p:nvSpPr>
            <p:cNvPr id="9791" name="Google Shape;9791;p79"/>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9"/>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9"/>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9"/>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9"/>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79"/>
          <p:cNvGrpSpPr/>
          <p:nvPr/>
        </p:nvGrpSpPr>
        <p:grpSpPr>
          <a:xfrm>
            <a:off x="7094373" y="1783461"/>
            <a:ext cx="353180" cy="353180"/>
            <a:chOff x="-26584425" y="2340425"/>
            <a:chExt cx="295375" cy="295375"/>
          </a:xfrm>
        </p:grpSpPr>
        <p:sp>
          <p:nvSpPr>
            <p:cNvPr id="9797" name="Google Shape;9797;p79"/>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9"/>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9"/>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9"/>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9"/>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79"/>
          <p:cNvGrpSpPr/>
          <p:nvPr/>
        </p:nvGrpSpPr>
        <p:grpSpPr>
          <a:xfrm>
            <a:off x="7089202" y="2224555"/>
            <a:ext cx="363523" cy="353419"/>
            <a:chOff x="-26585200" y="2710400"/>
            <a:chExt cx="304025" cy="295575"/>
          </a:xfrm>
        </p:grpSpPr>
        <p:sp>
          <p:nvSpPr>
            <p:cNvPr id="9803" name="Google Shape;9803;p79"/>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9"/>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9"/>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9"/>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9"/>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9"/>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9"/>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9"/>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9"/>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9"/>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9"/>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9"/>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5" name="Google Shape;9815;p79"/>
          <p:cNvGrpSpPr/>
          <p:nvPr/>
        </p:nvGrpSpPr>
        <p:grpSpPr>
          <a:xfrm>
            <a:off x="5744337" y="2666033"/>
            <a:ext cx="354136" cy="353210"/>
            <a:chOff x="-24709875" y="1970225"/>
            <a:chExt cx="296175" cy="295400"/>
          </a:xfrm>
        </p:grpSpPr>
        <p:sp>
          <p:nvSpPr>
            <p:cNvPr id="9816" name="Google Shape;9816;p79"/>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9"/>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8" name="Google Shape;9818;p79"/>
          <p:cNvGrpSpPr/>
          <p:nvPr/>
        </p:nvGrpSpPr>
        <p:grpSpPr>
          <a:xfrm>
            <a:off x="5776352" y="3112911"/>
            <a:ext cx="290107" cy="354107"/>
            <a:chOff x="-24683100" y="2340425"/>
            <a:chExt cx="242625" cy="296150"/>
          </a:xfrm>
        </p:grpSpPr>
        <p:sp>
          <p:nvSpPr>
            <p:cNvPr id="9819" name="Google Shape;9819;p79"/>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9"/>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9"/>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9"/>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3" name="Google Shape;9823;p79"/>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4" name="Google Shape;9824;p79"/>
          <p:cNvGrpSpPr/>
          <p:nvPr/>
        </p:nvGrpSpPr>
        <p:grpSpPr>
          <a:xfrm>
            <a:off x="7982594" y="2666033"/>
            <a:ext cx="360713" cy="353210"/>
            <a:chOff x="-22881800" y="1971800"/>
            <a:chExt cx="301675" cy="295400"/>
          </a:xfrm>
        </p:grpSpPr>
        <p:sp>
          <p:nvSpPr>
            <p:cNvPr id="9825" name="Google Shape;9825;p79"/>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9"/>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9"/>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9"/>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9"/>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9"/>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1" name="Google Shape;9831;p79"/>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9"/>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3" name="Google Shape;9833;p79"/>
          <p:cNvGrpSpPr/>
          <p:nvPr/>
        </p:nvGrpSpPr>
        <p:grpSpPr>
          <a:xfrm>
            <a:off x="5358939" y="2224196"/>
            <a:ext cx="227930" cy="354136"/>
            <a:chOff x="-28043900" y="2701925"/>
            <a:chExt cx="190625" cy="296175"/>
          </a:xfrm>
        </p:grpSpPr>
        <p:sp>
          <p:nvSpPr>
            <p:cNvPr id="9834" name="Google Shape;9834;p79"/>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9"/>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9"/>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9"/>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9"/>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79"/>
          <p:cNvGrpSpPr/>
          <p:nvPr/>
        </p:nvGrpSpPr>
        <p:grpSpPr>
          <a:xfrm>
            <a:off x="7531805" y="1336135"/>
            <a:ext cx="354136" cy="353180"/>
            <a:chOff x="-26215025" y="1971025"/>
            <a:chExt cx="296175" cy="295375"/>
          </a:xfrm>
        </p:grpSpPr>
        <p:sp>
          <p:nvSpPr>
            <p:cNvPr id="9840" name="Google Shape;9840;p79"/>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9"/>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9"/>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9"/>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9"/>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9"/>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9"/>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9"/>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79"/>
          <p:cNvGrpSpPr/>
          <p:nvPr/>
        </p:nvGrpSpPr>
        <p:grpSpPr>
          <a:xfrm>
            <a:off x="7531327" y="1783924"/>
            <a:ext cx="355093" cy="352253"/>
            <a:chOff x="-26215825" y="2341200"/>
            <a:chExt cx="296975" cy="294600"/>
          </a:xfrm>
        </p:grpSpPr>
        <p:sp>
          <p:nvSpPr>
            <p:cNvPr id="9849" name="Google Shape;9849;p79"/>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9"/>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79"/>
          <p:cNvGrpSpPr/>
          <p:nvPr/>
        </p:nvGrpSpPr>
        <p:grpSpPr>
          <a:xfrm>
            <a:off x="7563357" y="2224674"/>
            <a:ext cx="291033" cy="353180"/>
            <a:chOff x="-26179575" y="2710600"/>
            <a:chExt cx="243400" cy="295375"/>
          </a:xfrm>
        </p:grpSpPr>
        <p:sp>
          <p:nvSpPr>
            <p:cNvPr id="9852" name="Google Shape;9852;p79"/>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9"/>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9"/>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79"/>
          <p:cNvGrpSpPr/>
          <p:nvPr/>
        </p:nvGrpSpPr>
        <p:grpSpPr>
          <a:xfrm>
            <a:off x="6202417" y="2666048"/>
            <a:ext cx="337187" cy="353180"/>
            <a:chOff x="-24328675" y="1971025"/>
            <a:chExt cx="282000" cy="295375"/>
          </a:xfrm>
        </p:grpSpPr>
        <p:sp>
          <p:nvSpPr>
            <p:cNvPr id="9856" name="Google Shape;9856;p79"/>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9"/>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79"/>
          <p:cNvGrpSpPr/>
          <p:nvPr/>
        </p:nvGrpSpPr>
        <p:grpSpPr>
          <a:xfrm>
            <a:off x="6204778" y="3113374"/>
            <a:ext cx="332464" cy="353180"/>
            <a:chOff x="-24330250" y="2340425"/>
            <a:chExt cx="278050" cy="295375"/>
          </a:xfrm>
        </p:grpSpPr>
        <p:sp>
          <p:nvSpPr>
            <p:cNvPr id="9859" name="Google Shape;9859;p79"/>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9"/>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9"/>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9"/>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9"/>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9"/>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9"/>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79"/>
          <p:cNvGrpSpPr/>
          <p:nvPr/>
        </p:nvGrpSpPr>
        <p:grpSpPr>
          <a:xfrm>
            <a:off x="6194420" y="3554587"/>
            <a:ext cx="353180" cy="353180"/>
            <a:chOff x="-24338900" y="2710600"/>
            <a:chExt cx="295375" cy="295375"/>
          </a:xfrm>
        </p:grpSpPr>
        <p:sp>
          <p:nvSpPr>
            <p:cNvPr id="9867" name="Google Shape;9867;p79"/>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9"/>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79"/>
          <p:cNvGrpSpPr/>
          <p:nvPr/>
        </p:nvGrpSpPr>
        <p:grpSpPr>
          <a:xfrm>
            <a:off x="7985419" y="3113972"/>
            <a:ext cx="355063" cy="351984"/>
            <a:chOff x="-22859750" y="2335900"/>
            <a:chExt cx="296950" cy="294375"/>
          </a:xfrm>
        </p:grpSpPr>
        <p:sp>
          <p:nvSpPr>
            <p:cNvPr id="9870" name="Google Shape;9870;p79"/>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9"/>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9"/>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3" name="Google Shape;9873;p79"/>
          <p:cNvGrpSpPr/>
          <p:nvPr/>
        </p:nvGrpSpPr>
        <p:grpSpPr>
          <a:xfrm>
            <a:off x="5764767" y="1336120"/>
            <a:ext cx="311749" cy="353210"/>
            <a:chOff x="-27710725" y="1959200"/>
            <a:chExt cx="260725" cy="295400"/>
          </a:xfrm>
        </p:grpSpPr>
        <p:sp>
          <p:nvSpPr>
            <p:cNvPr id="9874" name="Google Shape;9874;p79"/>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9"/>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6" name="Google Shape;9876;p79"/>
          <p:cNvGrpSpPr/>
          <p:nvPr/>
        </p:nvGrpSpPr>
        <p:grpSpPr>
          <a:xfrm>
            <a:off x="5742631" y="1844666"/>
            <a:ext cx="356020" cy="230770"/>
            <a:chOff x="-27728850" y="2382950"/>
            <a:chExt cx="297750" cy="193000"/>
          </a:xfrm>
        </p:grpSpPr>
        <p:sp>
          <p:nvSpPr>
            <p:cNvPr id="9877" name="Google Shape;9877;p79"/>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9"/>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9"/>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0" name="Google Shape;9880;p79"/>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9"/>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2" name="Google Shape;9882;p79"/>
          <p:cNvGrpSpPr/>
          <p:nvPr/>
        </p:nvGrpSpPr>
        <p:grpSpPr>
          <a:xfrm>
            <a:off x="7973975" y="1792877"/>
            <a:ext cx="354136" cy="334348"/>
            <a:chOff x="-25844850" y="2357750"/>
            <a:chExt cx="296175" cy="279625"/>
          </a:xfrm>
        </p:grpSpPr>
        <p:sp>
          <p:nvSpPr>
            <p:cNvPr id="9883" name="Google Shape;9883;p79"/>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9"/>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9"/>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9"/>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9"/>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9"/>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9" name="Google Shape;9889;p79"/>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0" name="Google Shape;9890;p79"/>
          <p:cNvGrpSpPr/>
          <p:nvPr/>
        </p:nvGrpSpPr>
        <p:grpSpPr>
          <a:xfrm>
            <a:off x="6702883" y="2666033"/>
            <a:ext cx="228887" cy="353210"/>
            <a:chOff x="-23917525" y="1970225"/>
            <a:chExt cx="191425" cy="295400"/>
          </a:xfrm>
        </p:grpSpPr>
        <p:sp>
          <p:nvSpPr>
            <p:cNvPr id="9891" name="Google Shape;9891;p79"/>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9"/>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9"/>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79"/>
          <p:cNvGrpSpPr/>
          <p:nvPr/>
        </p:nvGrpSpPr>
        <p:grpSpPr>
          <a:xfrm>
            <a:off x="6658164" y="3112911"/>
            <a:ext cx="318325" cy="354107"/>
            <a:chOff x="-23952175" y="2340425"/>
            <a:chExt cx="266225" cy="296150"/>
          </a:xfrm>
        </p:grpSpPr>
        <p:sp>
          <p:nvSpPr>
            <p:cNvPr id="9895" name="Google Shape;9895;p79"/>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9"/>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7" name="Google Shape;9897;p79"/>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8" name="Google Shape;9898;p79"/>
          <p:cNvGrpSpPr/>
          <p:nvPr/>
        </p:nvGrpSpPr>
        <p:grpSpPr>
          <a:xfrm>
            <a:off x="8043336" y="3553167"/>
            <a:ext cx="239230" cy="356020"/>
            <a:chOff x="-22811700" y="2700350"/>
            <a:chExt cx="200075" cy="297750"/>
          </a:xfrm>
        </p:grpSpPr>
        <p:sp>
          <p:nvSpPr>
            <p:cNvPr id="9899" name="Google Shape;9899;p79"/>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9"/>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9"/>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79"/>
          <p:cNvGrpSpPr/>
          <p:nvPr/>
        </p:nvGrpSpPr>
        <p:grpSpPr>
          <a:xfrm>
            <a:off x="6191787" y="1335656"/>
            <a:ext cx="355063" cy="354136"/>
            <a:chOff x="-27358650" y="1961575"/>
            <a:chExt cx="296950" cy="296175"/>
          </a:xfrm>
        </p:grpSpPr>
        <p:sp>
          <p:nvSpPr>
            <p:cNvPr id="9903" name="Google Shape;9903;p79"/>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9"/>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5" name="Google Shape;9905;p79"/>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9"/>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7" name="Google Shape;9907;p79"/>
          <p:cNvGrpSpPr/>
          <p:nvPr/>
        </p:nvGrpSpPr>
        <p:grpSpPr>
          <a:xfrm>
            <a:off x="7090357" y="2666048"/>
            <a:ext cx="354136" cy="353180"/>
            <a:chOff x="-23599325" y="1971025"/>
            <a:chExt cx="296175" cy="295375"/>
          </a:xfrm>
        </p:grpSpPr>
        <p:sp>
          <p:nvSpPr>
            <p:cNvPr id="9908" name="Google Shape;9908;p79"/>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9"/>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0" name="Google Shape;9910;p79"/>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9"/>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9"/>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3" name="Google Shape;9913;p79"/>
          <p:cNvGrpSpPr/>
          <p:nvPr/>
        </p:nvGrpSpPr>
        <p:grpSpPr>
          <a:xfrm>
            <a:off x="6634801" y="1335776"/>
            <a:ext cx="360713" cy="353897"/>
            <a:chOff x="-26993200" y="1961775"/>
            <a:chExt cx="301675" cy="295975"/>
          </a:xfrm>
        </p:grpSpPr>
        <p:sp>
          <p:nvSpPr>
            <p:cNvPr id="9914" name="Google Shape;9914;p79"/>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9"/>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9"/>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79"/>
          <p:cNvGrpSpPr/>
          <p:nvPr/>
        </p:nvGrpSpPr>
        <p:grpSpPr>
          <a:xfrm>
            <a:off x="6659761" y="1783461"/>
            <a:ext cx="310792" cy="353180"/>
            <a:chOff x="-26970350" y="2332550"/>
            <a:chExt cx="259925" cy="295375"/>
          </a:xfrm>
        </p:grpSpPr>
        <p:sp>
          <p:nvSpPr>
            <p:cNvPr id="9918" name="Google Shape;9918;p79"/>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9"/>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0" name="Google Shape;9920;p79"/>
          <p:cNvGrpSpPr/>
          <p:nvPr/>
        </p:nvGrpSpPr>
        <p:grpSpPr>
          <a:xfrm>
            <a:off x="6639046" y="2256226"/>
            <a:ext cx="352223" cy="290077"/>
            <a:chOff x="-26986100" y="2735800"/>
            <a:chExt cx="294575" cy="242600"/>
          </a:xfrm>
        </p:grpSpPr>
        <p:sp>
          <p:nvSpPr>
            <p:cNvPr id="9921" name="Google Shape;9921;p79"/>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9"/>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79"/>
          <p:cNvGrpSpPr/>
          <p:nvPr/>
        </p:nvGrpSpPr>
        <p:grpSpPr>
          <a:xfrm>
            <a:off x="7538093" y="2665569"/>
            <a:ext cx="355063" cy="354136"/>
            <a:chOff x="-23229925" y="1970225"/>
            <a:chExt cx="296950" cy="296175"/>
          </a:xfrm>
        </p:grpSpPr>
        <p:sp>
          <p:nvSpPr>
            <p:cNvPr id="9924" name="Google Shape;9924;p79"/>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9"/>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9"/>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9"/>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79"/>
          <p:cNvGrpSpPr/>
          <p:nvPr/>
        </p:nvGrpSpPr>
        <p:grpSpPr>
          <a:xfrm>
            <a:off x="7580466" y="3112432"/>
            <a:ext cx="270318" cy="355063"/>
            <a:chOff x="-23177950" y="2340425"/>
            <a:chExt cx="226075" cy="296950"/>
          </a:xfrm>
        </p:grpSpPr>
        <p:sp>
          <p:nvSpPr>
            <p:cNvPr id="9929" name="Google Shape;9929;p79"/>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9"/>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1" name="Google Shape;9931;p79"/>
          <p:cNvGrpSpPr/>
          <p:nvPr/>
        </p:nvGrpSpPr>
        <p:grpSpPr>
          <a:xfrm>
            <a:off x="7538556" y="3554109"/>
            <a:ext cx="354136" cy="354136"/>
            <a:chOff x="-23229150" y="2710600"/>
            <a:chExt cx="296175" cy="296175"/>
          </a:xfrm>
        </p:grpSpPr>
        <p:sp>
          <p:nvSpPr>
            <p:cNvPr id="9932" name="Google Shape;9932;p79"/>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9"/>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4" name="Google Shape;9934;p79"/>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9"/>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6" name="Google Shape;9936;p79"/>
          <p:cNvGrpSpPr/>
          <p:nvPr/>
        </p:nvGrpSpPr>
        <p:grpSpPr>
          <a:xfrm>
            <a:off x="4855631" y="3123732"/>
            <a:ext cx="356946" cy="332464"/>
            <a:chOff x="-25477800" y="2357750"/>
            <a:chExt cx="298525" cy="278050"/>
          </a:xfrm>
        </p:grpSpPr>
        <p:sp>
          <p:nvSpPr>
            <p:cNvPr id="9937" name="Google Shape;9937;p79"/>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9"/>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9" name="Google Shape;9939;p79"/>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9"/>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79"/>
          <p:cNvGrpSpPr/>
          <p:nvPr/>
        </p:nvGrpSpPr>
        <p:grpSpPr>
          <a:xfrm>
            <a:off x="5298265" y="3112911"/>
            <a:ext cx="353180" cy="354107"/>
            <a:chOff x="-25104475" y="2340425"/>
            <a:chExt cx="295375" cy="296150"/>
          </a:xfrm>
        </p:grpSpPr>
        <p:sp>
          <p:nvSpPr>
            <p:cNvPr id="9942" name="Google Shape;9942;p79"/>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9"/>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9"/>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9"/>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9"/>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9"/>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9"/>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9"/>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9"/>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1" name="Google Shape;9951;p79"/>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955"/>
        <p:cNvGrpSpPr/>
        <p:nvPr/>
      </p:nvGrpSpPr>
      <p:grpSpPr>
        <a:xfrm>
          <a:off x="0" y="0"/>
          <a:ext cx="0" cy="0"/>
          <a:chOff x="0" y="0"/>
          <a:chExt cx="0" cy="0"/>
        </a:xfrm>
      </p:grpSpPr>
      <p:sp>
        <p:nvSpPr>
          <p:cNvPr id="9956" name="Google Shape;9956;p80"/>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957" name="Google Shape;9957;p80"/>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958" name="Google Shape;9958;p80"/>
          <p:cNvGrpSpPr/>
          <p:nvPr/>
        </p:nvGrpSpPr>
        <p:grpSpPr>
          <a:xfrm>
            <a:off x="854368" y="1313920"/>
            <a:ext cx="366269" cy="366240"/>
            <a:chOff x="-65131525" y="1914325"/>
            <a:chExt cx="316650" cy="316625"/>
          </a:xfrm>
        </p:grpSpPr>
        <p:sp>
          <p:nvSpPr>
            <p:cNvPr id="9959" name="Google Shape;9959;p80"/>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0"/>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80"/>
          <p:cNvGrpSpPr/>
          <p:nvPr/>
        </p:nvGrpSpPr>
        <p:grpSpPr>
          <a:xfrm>
            <a:off x="854368" y="1794207"/>
            <a:ext cx="366269" cy="366269"/>
            <a:chOff x="-65131525" y="2281350"/>
            <a:chExt cx="316650" cy="316650"/>
          </a:xfrm>
        </p:grpSpPr>
        <p:sp>
          <p:nvSpPr>
            <p:cNvPr id="9962" name="Google Shape;9962;p80"/>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0"/>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80"/>
          <p:cNvGrpSpPr/>
          <p:nvPr/>
        </p:nvGrpSpPr>
        <p:grpSpPr>
          <a:xfrm>
            <a:off x="857564" y="2259206"/>
            <a:ext cx="359878" cy="367165"/>
            <a:chOff x="-65129950" y="2646800"/>
            <a:chExt cx="311125" cy="317425"/>
          </a:xfrm>
        </p:grpSpPr>
        <p:sp>
          <p:nvSpPr>
            <p:cNvPr id="9965" name="Google Shape;9965;p80"/>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0"/>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80"/>
          <p:cNvGrpSpPr/>
          <p:nvPr/>
        </p:nvGrpSpPr>
        <p:grpSpPr>
          <a:xfrm>
            <a:off x="3060897" y="1312532"/>
            <a:ext cx="368987" cy="369016"/>
            <a:chOff x="-63252250" y="1930850"/>
            <a:chExt cx="319000" cy="319025"/>
          </a:xfrm>
        </p:grpSpPr>
        <p:sp>
          <p:nvSpPr>
            <p:cNvPr id="9968" name="Google Shape;9968;p80"/>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0"/>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0" name="Google Shape;9970;p80"/>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1" name="Google Shape;9971;p80"/>
          <p:cNvGrpSpPr/>
          <p:nvPr/>
        </p:nvGrpSpPr>
        <p:grpSpPr>
          <a:xfrm>
            <a:off x="3061808" y="2258743"/>
            <a:ext cx="367165" cy="368091"/>
            <a:chOff x="-63250675" y="2664125"/>
            <a:chExt cx="317425" cy="318225"/>
          </a:xfrm>
        </p:grpSpPr>
        <p:sp>
          <p:nvSpPr>
            <p:cNvPr id="9972" name="Google Shape;9972;p80"/>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0"/>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80"/>
          <p:cNvGrpSpPr/>
          <p:nvPr/>
        </p:nvGrpSpPr>
        <p:grpSpPr>
          <a:xfrm>
            <a:off x="1738471" y="2735150"/>
            <a:ext cx="363522" cy="361266"/>
            <a:chOff x="-61354075" y="1940500"/>
            <a:chExt cx="314275" cy="312325"/>
          </a:xfrm>
        </p:grpSpPr>
        <p:sp>
          <p:nvSpPr>
            <p:cNvPr id="9975" name="Google Shape;9975;p80"/>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0"/>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0"/>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0"/>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80"/>
          <p:cNvGrpSpPr/>
          <p:nvPr/>
        </p:nvGrpSpPr>
        <p:grpSpPr>
          <a:xfrm>
            <a:off x="1737098" y="3183702"/>
            <a:ext cx="366269" cy="336195"/>
            <a:chOff x="-61354875" y="2322300"/>
            <a:chExt cx="316650" cy="290650"/>
          </a:xfrm>
        </p:grpSpPr>
        <p:sp>
          <p:nvSpPr>
            <p:cNvPr id="9980" name="Google Shape;9980;p80"/>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0"/>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0"/>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3" name="Google Shape;9983;p80"/>
          <p:cNvGrpSpPr/>
          <p:nvPr/>
        </p:nvGrpSpPr>
        <p:grpSpPr>
          <a:xfrm>
            <a:off x="1737098" y="3611266"/>
            <a:ext cx="366269" cy="366269"/>
            <a:chOff x="-61354875" y="2671225"/>
            <a:chExt cx="316650" cy="316650"/>
          </a:xfrm>
        </p:grpSpPr>
        <p:sp>
          <p:nvSpPr>
            <p:cNvPr id="9984" name="Google Shape;9984;p80"/>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0"/>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0"/>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0"/>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0"/>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9" name="Google Shape;9989;p80"/>
          <p:cNvGrpSpPr/>
          <p:nvPr/>
        </p:nvGrpSpPr>
        <p:grpSpPr>
          <a:xfrm>
            <a:off x="3952502" y="2731001"/>
            <a:ext cx="368987" cy="369566"/>
            <a:chOff x="-59502375" y="1904375"/>
            <a:chExt cx="319000" cy="319500"/>
          </a:xfrm>
        </p:grpSpPr>
        <p:sp>
          <p:nvSpPr>
            <p:cNvPr id="9990" name="Google Shape;9990;p80"/>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0"/>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0"/>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80"/>
          <p:cNvGrpSpPr/>
          <p:nvPr/>
        </p:nvGrpSpPr>
        <p:grpSpPr>
          <a:xfrm>
            <a:off x="1298621" y="1315207"/>
            <a:ext cx="368987" cy="363666"/>
            <a:chOff x="-64774725" y="1916550"/>
            <a:chExt cx="319000" cy="314400"/>
          </a:xfrm>
        </p:grpSpPr>
        <p:sp>
          <p:nvSpPr>
            <p:cNvPr id="9994" name="Google Shape;9994;p80"/>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0"/>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6" name="Google Shape;9996;p80"/>
          <p:cNvGrpSpPr/>
          <p:nvPr/>
        </p:nvGrpSpPr>
        <p:grpSpPr>
          <a:xfrm>
            <a:off x="1299979" y="1792386"/>
            <a:ext cx="366269" cy="369913"/>
            <a:chOff x="-64764500" y="2280550"/>
            <a:chExt cx="316650" cy="319800"/>
          </a:xfrm>
        </p:grpSpPr>
        <p:sp>
          <p:nvSpPr>
            <p:cNvPr id="9997" name="Google Shape;9997;p80"/>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0"/>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9" name="Google Shape;9999;p80"/>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0" name="Google Shape;10000;p80"/>
          <p:cNvGrpSpPr/>
          <p:nvPr/>
        </p:nvGrpSpPr>
        <p:grpSpPr>
          <a:xfrm>
            <a:off x="3512023" y="1352163"/>
            <a:ext cx="365344" cy="289753"/>
            <a:chOff x="-62882850" y="1999375"/>
            <a:chExt cx="315850" cy="250500"/>
          </a:xfrm>
        </p:grpSpPr>
        <p:sp>
          <p:nvSpPr>
            <p:cNvPr id="10001" name="Google Shape;10001;p80"/>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0"/>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3" name="Google Shape;10003;p80"/>
          <p:cNvGrpSpPr/>
          <p:nvPr/>
        </p:nvGrpSpPr>
        <p:grpSpPr>
          <a:xfrm>
            <a:off x="3503362" y="1793745"/>
            <a:ext cx="382665" cy="367194"/>
            <a:chOff x="-62890750" y="2296300"/>
            <a:chExt cx="330825" cy="317450"/>
          </a:xfrm>
        </p:grpSpPr>
        <p:sp>
          <p:nvSpPr>
            <p:cNvPr id="10004" name="Google Shape;10004;p80"/>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0"/>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0"/>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80"/>
          <p:cNvGrpSpPr/>
          <p:nvPr/>
        </p:nvGrpSpPr>
        <p:grpSpPr>
          <a:xfrm>
            <a:off x="3512023" y="2259206"/>
            <a:ext cx="365344" cy="367165"/>
            <a:chOff x="-62882850" y="2664925"/>
            <a:chExt cx="315850" cy="317425"/>
          </a:xfrm>
        </p:grpSpPr>
        <p:sp>
          <p:nvSpPr>
            <p:cNvPr id="10008" name="Google Shape;10008;p80"/>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0"/>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0" name="Google Shape;10010;p80"/>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1" name="Google Shape;10011;p80"/>
          <p:cNvGrpSpPr/>
          <p:nvPr/>
        </p:nvGrpSpPr>
        <p:grpSpPr>
          <a:xfrm>
            <a:off x="2183172" y="3171846"/>
            <a:ext cx="366269" cy="359907"/>
            <a:chOff x="-60988625" y="2310475"/>
            <a:chExt cx="316650" cy="311150"/>
          </a:xfrm>
        </p:grpSpPr>
        <p:sp>
          <p:nvSpPr>
            <p:cNvPr id="10012" name="Google Shape;10012;p80"/>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0"/>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0"/>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0"/>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0"/>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0"/>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8" name="Google Shape;10018;p80"/>
          <p:cNvGrpSpPr/>
          <p:nvPr/>
        </p:nvGrpSpPr>
        <p:grpSpPr>
          <a:xfrm>
            <a:off x="2183634" y="3610009"/>
            <a:ext cx="365344" cy="368785"/>
            <a:chOff x="-60987050" y="2671400"/>
            <a:chExt cx="315850" cy="318825"/>
          </a:xfrm>
        </p:grpSpPr>
        <p:sp>
          <p:nvSpPr>
            <p:cNvPr id="10019" name="Google Shape;10019;p80"/>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0"/>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80"/>
          <p:cNvGrpSpPr/>
          <p:nvPr/>
        </p:nvGrpSpPr>
        <p:grpSpPr>
          <a:xfrm>
            <a:off x="3952500" y="3172771"/>
            <a:ext cx="368987" cy="358056"/>
            <a:chOff x="-59481900" y="2290800"/>
            <a:chExt cx="319000" cy="309550"/>
          </a:xfrm>
        </p:grpSpPr>
        <p:sp>
          <p:nvSpPr>
            <p:cNvPr id="10022" name="Google Shape;10022;p80"/>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0"/>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0"/>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0"/>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0"/>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0"/>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8" name="Google Shape;10028;p80"/>
          <p:cNvGrpSpPr/>
          <p:nvPr/>
        </p:nvGrpSpPr>
        <p:grpSpPr>
          <a:xfrm>
            <a:off x="1741805" y="1313544"/>
            <a:ext cx="368987" cy="366992"/>
            <a:chOff x="-64401400" y="1914475"/>
            <a:chExt cx="319000" cy="317275"/>
          </a:xfrm>
        </p:grpSpPr>
        <p:sp>
          <p:nvSpPr>
            <p:cNvPr id="10029" name="Google Shape;10029;p80"/>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0"/>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0"/>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2" name="Google Shape;10032;p80"/>
          <p:cNvGrpSpPr/>
          <p:nvPr/>
        </p:nvGrpSpPr>
        <p:grpSpPr>
          <a:xfrm>
            <a:off x="1806493" y="1794583"/>
            <a:ext cx="239610" cy="365517"/>
            <a:chOff x="-64343900" y="2282125"/>
            <a:chExt cx="207150" cy="316000"/>
          </a:xfrm>
        </p:grpSpPr>
        <p:sp>
          <p:nvSpPr>
            <p:cNvPr id="10033" name="Google Shape;10033;p80"/>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0"/>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5" name="Google Shape;10035;p80"/>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6" name="Google Shape;10036;p80"/>
          <p:cNvGrpSpPr/>
          <p:nvPr/>
        </p:nvGrpSpPr>
        <p:grpSpPr>
          <a:xfrm>
            <a:off x="3986941" y="1313804"/>
            <a:ext cx="318873" cy="366471"/>
            <a:chOff x="-62496925" y="1931475"/>
            <a:chExt cx="275675" cy="316825"/>
          </a:xfrm>
        </p:grpSpPr>
        <p:sp>
          <p:nvSpPr>
            <p:cNvPr id="10037" name="Google Shape;10037;p80"/>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0"/>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9" name="Google Shape;10039;p80"/>
          <p:cNvGrpSpPr/>
          <p:nvPr/>
        </p:nvGrpSpPr>
        <p:grpSpPr>
          <a:xfrm>
            <a:off x="3963691" y="1793629"/>
            <a:ext cx="365373" cy="367426"/>
            <a:chOff x="-62516625" y="2297875"/>
            <a:chExt cx="315875" cy="317650"/>
          </a:xfrm>
        </p:grpSpPr>
        <p:sp>
          <p:nvSpPr>
            <p:cNvPr id="10040" name="Google Shape;10040;p80"/>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0"/>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80"/>
          <p:cNvGrpSpPr/>
          <p:nvPr/>
        </p:nvGrpSpPr>
        <p:grpSpPr>
          <a:xfrm>
            <a:off x="3962332" y="2275588"/>
            <a:ext cx="368091" cy="334402"/>
            <a:chOff x="-62518200" y="2692475"/>
            <a:chExt cx="318225" cy="289100"/>
          </a:xfrm>
        </p:grpSpPr>
        <p:sp>
          <p:nvSpPr>
            <p:cNvPr id="10043" name="Google Shape;10043;p80"/>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0"/>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80"/>
          <p:cNvGrpSpPr/>
          <p:nvPr/>
        </p:nvGrpSpPr>
        <p:grpSpPr>
          <a:xfrm>
            <a:off x="2648986" y="2733112"/>
            <a:ext cx="309793" cy="365344"/>
            <a:chOff x="-60597975" y="1939525"/>
            <a:chExt cx="267825" cy="315850"/>
          </a:xfrm>
        </p:grpSpPr>
        <p:sp>
          <p:nvSpPr>
            <p:cNvPr id="10046" name="Google Shape;10046;p80"/>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0"/>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8" name="Google Shape;10048;p80"/>
          <p:cNvGrpSpPr/>
          <p:nvPr/>
        </p:nvGrpSpPr>
        <p:grpSpPr>
          <a:xfrm>
            <a:off x="2619389" y="3167537"/>
            <a:ext cx="368987" cy="368525"/>
            <a:chOff x="-60620800" y="2304600"/>
            <a:chExt cx="319000" cy="318600"/>
          </a:xfrm>
        </p:grpSpPr>
        <p:sp>
          <p:nvSpPr>
            <p:cNvPr id="10049" name="Google Shape;10049;p80"/>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0"/>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0"/>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2" name="Google Shape;10052;p80"/>
          <p:cNvGrpSpPr/>
          <p:nvPr/>
        </p:nvGrpSpPr>
        <p:grpSpPr>
          <a:xfrm>
            <a:off x="2620748" y="3663188"/>
            <a:ext cx="366269" cy="262426"/>
            <a:chOff x="-60621600" y="2716100"/>
            <a:chExt cx="316650" cy="226875"/>
          </a:xfrm>
        </p:grpSpPr>
        <p:sp>
          <p:nvSpPr>
            <p:cNvPr id="10053" name="Google Shape;10053;p80"/>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0"/>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80"/>
          <p:cNvGrpSpPr/>
          <p:nvPr/>
        </p:nvGrpSpPr>
        <p:grpSpPr>
          <a:xfrm>
            <a:off x="3957965" y="3611281"/>
            <a:ext cx="358056" cy="366240"/>
            <a:chOff x="-59475600" y="2658625"/>
            <a:chExt cx="309550" cy="316625"/>
          </a:xfrm>
        </p:grpSpPr>
        <p:sp>
          <p:nvSpPr>
            <p:cNvPr id="10056" name="Google Shape;10056;p80"/>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0"/>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0"/>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0"/>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0"/>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0"/>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0"/>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3" name="Google Shape;10063;p80"/>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0"/>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5" name="Google Shape;10065;p80"/>
          <p:cNvGrpSpPr/>
          <p:nvPr/>
        </p:nvGrpSpPr>
        <p:grpSpPr>
          <a:xfrm>
            <a:off x="2233086" y="2259206"/>
            <a:ext cx="263294" cy="367165"/>
            <a:chOff x="-63987100" y="2646800"/>
            <a:chExt cx="227625" cy="317425"/>
          </a:xfrm>
        </p:grpSpPr>
        <p:sp>
          <p:nvSpPr>
            <p:cNvPr id="10066" name="Google Shape;10066;p80"/>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0"/>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8" name="Google Shape;10068;p80"/>
          <p:cNvGrpSpPr/>
          <p:nvPr/>
        </p:nvGrpSpPr>
        <p:grpSpPr>
          <a:xfrm>
            <a:off x="852428" y="2730827"/>
            <a:ext cx="358056" cy="369913"/>
            <a:chOff x="-62148000" y="1930075"/>
            <a:chExt cx="309550" cy="319800"/>
          </a:xfrm>
        </p:grpSpPr>
        <p:sp>
          <p:nvSpPr>
            <p:cNvPr id="10069" name="Google Shape;10069;p80"/>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0"/>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80"/>
          <p:cNvGrpSpPr/>
          <p:nvPr/>
        </p:nvGrpSpPr>
        <p:grpSpPr>
          <a:xfrm>
            <a:off x="849695" y="3169113"/>
            <a:ext cx="363522" cy="365373"/>
            <a:chOff x="-62150375" y="2297875"/>
            <a:chExt cx="314275" cy="315875"/>
          </a:xfrm>
        </p:grpSpPr>
        <p:sp>
          <p:nvSpPr>
            <p:cNvPr id="10072" name="Google Shape;10072;p80"/>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0"/>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0"/>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0"/>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0"/>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80"/>
          <p:cNvGrpSpPr/>
          <p:nvPr/>
        </p:nvGrpSpPr>
        <p:grpSpPr>
          <a:xfrm>
            <a:off x="848322" y="3610356"/>
            <a:ext cx="366269" cy="368091"/>
            <a:chOff x="-62150375" y="2664925"/>
            <a:chExt cx="316650" cy="318225"/>
          </a:xfrm>
        </p:grpSpPr>
        <p:sp>
          <p:nvSpPr>
            <p:cNvPr id="10078" name="Google Shape;10078;p80"/>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0"/>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0"/>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0"/>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80"/>
          <p:cNvGrpSpPr/>
          <p:nvPr/>
        </p:nvGrpSpPr>
        <p:grpSpPr>
          <a:xfrm>
            <a:off x="3065911" y="2731333"/>
            <a:ext cx="367165" cy="368901"/>
            <a:chOff x="-60254550" y="1938025"/>
            <a:chExt cx="317425" cy="318925"/>
          </a:xfrm>
        </p:grpSpPr>
        <p:sp>
          <p:nvSpPr>
            <p:cNvPr id="10083" name="Google Shape;10083;p80"/>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0"/>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0"/>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0"/>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80"/>
          <p:cNvGrpSpPr/>
          <p:nvPr/>
        </p:nvGrpSpPr>
        <p:grpSpPr>
          <a:xfrm>
            <a:off x="3094149" y="3609907"/>
            <a:ext cx="310690" cy="368987"/>
            <a:chOff x="-60232500" y="2671225"/>
            <a:chExt cx="268600" cy="319000"/>
          </a:xfrm>
        </p:grpSpPr>
        <p:sp>
          <p:nvSpPr>
            <p:cNvPr id="10088" name="Google Shape;10088;p80"/>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0"/>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80"/>
          <p:cNvGrpSpPr/>
          <p:nvPr/>
        </p:nvGrpSpPr>
        <p:grpSpPr>
          <a:xfrm>
            <a:off x="2179643" y="4058541"/>
            <a:ext cx="365373" cy="368987"/>
            <a:chOff x="-59100700" y="1911950"/>
            <a:chExt cx="315875" cy="319000"/>
          </a:xfrm>
        </p:grpSpPr>
        <p:sp>
          <p:nvSpPr>
            <p:cNvPr id="10091" name="Google Shape;10091;p80"/>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0"/>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0"/>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0"/>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0"/>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0"/>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0"/>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0"/>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0"/>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0"/>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80"/>
          <p:cNvGrpSpPr/>
          <p:nvPr/>
        </p:nvGrpSpPr>
        <p:grpSpPr>
          <a:xfrm>
            <a:off x="2621810" y="1314021"/>
            <a:ext cx="379918" cy="366038"/>
            <a:chOff x="-63665750" y="1914325"/>
            <a:chExt cx="328450" cy="316450"/>
          </a:xfrm>
        </p:grpSpPr>
        <p:sp>
          <p:nvSpPr>
            <p:cNvPr id="10102" name="Google Shape;10102;p80"/>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0"/>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4" name="Google Shape;10104;p80"/>
          <p:cNvGrpSpPr/>
          <p:nvPr/>
        </p:nvGrpSpPr>
        <p:grpSpPr>
          <a:xfrm>
            <a:off x="2626814" y="1793065"/>
            <a:ext cx="369913" cy="368554"/>
            <a:chOff x="-63666550" y="2278975"/>
            <a:chExt cx="319800" cy="318625"/>
          </a:xfrm>
        </p:grpSpPr>
        <p:sp>
          <p:nvSpPr>
            <p:cNvPr id="10105" name="Google Shape;10105;p80"/>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0"/>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80"/>
          <p:cNvGrpSpPr/>
          <p:nvPr/>
        </p:nvGrpSpPr>
        <p:grpSpPr>
          <a:xfrm>
            <a:off x="2624081" y="2259090"/>
            <a:ext cx="375378" cy="367397"/>
            <a:chOff x="-63669700" y="2646600"/>
            <a:chExt cx="324525" cy="317625"/>
          </a:xfrm>
        </p:grpSpPr>
        <p:sp>
          <p:nvSpPr>
            <p:cNvPr id="10108" name="Google Shape;10108;p80"/>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0"/>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80"/>
          <p:cNvGrpSpPr/>
          <p:nvPr/>
        </p:nvGrpSpPr>
        <p:grpSpPr>
          <a:xfrm>
            <a:off x="1286361" y="2732418"/>
            <a:ext cx="366269" cy="366732"/>
            <a:chOff x="-61784125" y="1931250"/>
            <a:chExt cx="316650" cy="317050"/>
          </a:xfrm>
        </p:grpSpPr>
        <p:sp>
          <p:nvSpPr>
            <p:cNvPr id="10111" name="Google Shape;10111;p80"/>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0"/>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0"/>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0"/>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80"/>
          <p:cNvGrpSpPr/>
          <p:nvPr/>
        </p:nvGrpSpPr>
        <p:grpSpPr>
          <a:xfrm>
            <a:off x="1286360" y="3168665"/>
            <a:ext cx="366269" cy="366269"/>
            <a:chOff x="-61783350" y="2297100"/>
            <a:chExt cx="316650" cy="316650"/>
          </a:xfrm>
        </p:grpSpPr>
        <p:sp>
          <p:nvSpPr>
            <p:cNvPr id="10116" name="Google Shape;10116;p80"/>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0"/>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80"/>
          <p:cNvGrpSpPr/>
          <p:nvPr/>
        </p:nvGrpSpPr>
        <p:grpSpPr>
          <a:xfrm>
            <a:off x="1286360" y="3609748"/>
            <a:ext cx="366269" cy="369305"/>
            <a:chOff x="-61782550" y="2664925"/>
            <a:chExt cx="316650" cy="319275"/>
          </a:xfrm>
        </p:grpSpPr>
        <p:sp>
          <p:nvSpPr>
            <p:cNvPr id="10119" name="Google Shape;10119;p80"/>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0"/>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0"/>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80"/>
          <p:cNvGrpSpPr/>
          <p:nvPr/>
        </p:nvGrpSpPr>
        <p:grpSpPr>
          <a:xfrm>
            <a:off x="3508137" y="2741136"/>
            <a:ext cx="367165" cy="349294"/>
            <a:chOff x="-59889100" y="1945025"/>
            <a:chExt cx="317425" cy="301975"/>
          </a:xfrm>
        </p:grpSpPr>
        <p:sp>
          <p:nvSpPr>
            <p:cNvPr id="10123" name="Google Shape;10123;p80"/>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0"/>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0"/>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0"/>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80"/>
          <p:cNvGrpSpPr/>
          <p:nvPr/>
        </p:nvGrpSpPr>
        <p:grpSpPr>
          <a:xfrm>
            <a:off x="3040249" y="3168589"/>
            <a:ext cx="366648" cy="366420"/>
            <a:chOff x="6479471" y="2079003"/>
            <a:chExt cx="348923" cy="348706"/>
          </a:xfrm>
        </p:grpSpPr>
        <p:sp>
          <p:nvSpPr>
            <p:cNvPr id="10128" name="Google Shape;10128;p80"/>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9" name="Google Shape;10129;p80"/>
            <p:cNvGrpSpPr/>
            <p:nvPr/>
          </p:nvGrpSpPr>
          <p:grpSpPr>
            <a:xfrm>
              <a:off x="6520582" y="2079003"/>
              <a:ext cx="307811" cy="348706"/>
              <a:chOff x="-60218325" y="2304850"/>
              <a:chExt cx="279625" cy="316775"/>
            </a:xfrm>
          </p:grpSpPr>
          <p:sp>
            <p:nvSpPr>
              <p:cNvPr id="10130" name="Google Shape;10130;p80"/>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0"/>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0"/>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0"/>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0"/>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0"/>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0"/>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137" name="Google Shape;10137;p80"/>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8" name="Google Shape;10138;p80"/>
          <p:cNvGrpSpPr/>
          <p:nvPr/>
        </p:nvGrpSpPr>
        <p:grpSpPr>
          <a:xfrm>
            <a:off x="3507226" y="3611671"/>
            <a:ext cx="368987" cy="365459"/>
            <a:chOff x="-59889100" y="2671925"/>
            <a:chExt cx="319000" cy="315950"/>
          </a:xfrm>
        </p:grpSpPr>
        <p:sp>
          <p:nvSpPr>
            <p:cNvPr id="10139" name="Google Shape;10139;p80"/>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0"/>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0"/>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0"/>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80"/>
          <p:cNvGrpSpPr/>
          <p:nvPr/>
        </p:nvGrpSpPr>
        <p:grpSpPr>
          <a:xfrm>
            <a:off x="2620204" y="4054176"/>
            <a:ext cx="367165" cy="366269"/>
            <a:chOff x="-59092025" y="2296300"/>
            <a:chExt cx="317425" cy="316650"/>
          </a:xfrm>
        </p:grpSpPr>
        <p:sp>
          <p:nvSpPr>
            <p:cNvPr id="10144" name="Google Shape;10144;p80"/>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0"/>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80"/>
          <p:cNvGrpSpPr/>
          <p:nvPr/>
        </p:nvGrpSpPr>
        <p:grpSpPr>
          <a:xfrm>
            <a:off x="4865611" y="1305095"/>
            <a:ext cx="353174" cy="347599"/>
            <a:chOff x="683125" y="1955275"/>
            <a:chExt cx="299325" cy="294600"/>
          </a:xfrm>
        </p:grpSpPr>
        <p:sp>
          <p:nvSpPr>
            <p:cNvPr id="10147" name="Google Shape;10147;p80"/>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0"/>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0"/>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0"/>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1" name="Google Shape;10151;p80"/>
          <p:cNvGrpSpPr/>
          <p:nvPr/>
        </p:nvGrpSpPr>
        <p:grpSpPr>
          <a:xfrm>
            <a:off x="4866541" y="1755653"/>
            <a:ext cx="351315" cy="349486"/>
            <a:chOff x="685475" y="2318350"/>
            <a:chExt cx="297750" cy="296200"/>
          </a:xfrm>
        </p:grpSpPr>
        <p:sp>
          <p:nvSpPr>
            <p:cNvPr id="10152" name="Google Shape;10152;p80"/>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0"/>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0"/>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5" name="Google Shape;10155;p80"/>
          <p:cNvGrpSpPr/>
          <p:nvPr/>
        </p:nvGrpSpPr>
        <p:grpSpPr>
          <a:xfrm>
            <a:off x="7094699" y="1304859"/>
            <a:ext cx="309517" cy="348071"/>
            <a:chOff x="2523000" y="1954875"/>
            <a:chExt cx="262325" cy="295000"/>
          </a:xfrm>
        </p:grpSpPr>
        <p:sp>
          <p:nvSpPr>
            <p:cNvPr id="10156" name="Google Shape;10156;p80"/>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0"/>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80"/>
          <p:cNvGrpSpPr/>
          <p:nvPr/>
        </p:nvGrpSpPr>
        <p:grpSpPr>
          <a:xfrm>
            <a:off x="7073800" y="1756125"/>
            <a:ext cx="351315" cy="348542"/>
            <a:chOff x="2508825" y="2318350"/>
            <a:chExt cx="297750" cy="295400"/>
          </a:xfrm>
        </p:grpSpPr>
        <p:sp>
          <p:nvSpPr>
            <p:cNvPr id="10159" name="Google Shape;10159;p80"/>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0"/>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1" name="Google Shape;10161;p80"/>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2" name="Google Shape;10162;p80"/>
          <p:cNvGrpSpPr/>
          <p:nvPr/>
        </p:nvGrpSpPr>
        <p:grpSpPr>
          <a:xfrm>
            <a:off x="5747373" y="2670178"/>
            <a:ext cx="347599" cy="348513"/>
            <a:chOff x="4321150" y="1946600"/>
            <a:chExt cx="294600" cy="295375"/>
          </a:xfrm>
        </p:grpSpPr>
        <p:sp>
          <p:nvSpPr>
            <p:cNvPr id="10163" name="Google Shape;10163;p80"/>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0"/>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0"/>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6" name="Google Shape;10166;p80"/>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0"/>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0"/>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0"/>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0" name="Google Shape;10170;p80"/>
          <p:cNvGrpSpPr/>
          <p:nvPr/>
        </p:nvGrpSpPr>
        <p:grpSpPr>
          <a:xfrm>
            <a:off x="5309921" y="1756125"/>
            <a:ext cx="352230" cy="348542"/>
            <a:chOff x="1049375" y="2318350"/>
            <a:chExt cx="298525" cy="295400"/>
          </a:xfrm>
        </p:grpSpPr>
        <p:sp>
          <p:nvSpPr>
            <p:cNvPr id="10171" name="Google Shape;10171;p80"/>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0"/>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0"/>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0"/>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80"/>
          <p:cNvGrpSpPr/>
          <p:nvPr/>
        </p:nvGrpSpPr>
        <p:grpSpPr>
          <a:xfrm>
            <a:off x="5310393" y="2196576"/>
            <a:ext cx="351286" cy="351286"/>
            <a:chOff x="1049375" y="2680675"/>
            <a:chExt cx="297725" cy="297725"/>
          </a:xfrm>
        </p:grpSpPr>
        <p:sp>
          <p:nvSpPr>
            <p:cNvPr id="10176" name="Google Shape;10176;p80"/>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0"/>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80"/>
          <p:cNvGrpSpPr/>
          <p:nvPr/>
        </p:nvGrpSpPr>
        <p:grpSpPr>
          <a:xfrm>
            <a:off x="7523845" y="1304623"/>
            <a:ext cx="348513" cy="348542"/>
            <a:chOff x="2872725" y="1954475"/>
            <a:chExt cx="295375" cy="295400"/>
          </a:xfrm>
        </p:grpSpPr>
        <p:sp>
          <p:nvSpPr>
            <p:cNvPr id="10179" name="Google Shape;10179;p80"/>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0"/>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0"/>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80"/>
          <p:cNvGrpSpPr/>
          <p:nvPr/>
        </p:nvGrpSpPr>
        <p:grpSpPr>
          <a:xfrm>
            <a:off x="7545216" y="1755196"/>
            <a:ext cx="305771" cy="350401"/>
            <a:chOff x="2890050" y="2318350"/>
            <a:chExt cx="259150" cy="296975"/>
          </a:xfrm>
        </p:grpSpPr>
        <p:sp>
          <p:nvSpPr>
            <p:cNvPr id="10183" name="Google Shape;10183;p80"/>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0"/>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5" name="Google Shape;10185;p80"/>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6" name="Google Shape;10186;p80"/>
          <p:cNvGrpSpPr/>
          <p:nvPr/>
        </p:nvGrpSpPr>
        <p:grpSpPr>
          <a:xfrm>
            <a:off x="6187732" y="2670650"/>
            <a:ext cx="347569" cy="347569"/>
            <a:chOff x="4685050" y="1945825"/>
            <a:chExt cx="294575" cy="294575"/>
          </a:xfrm>
        </p:grpSpPr>
        <p:sp>
          <p:nvSpPr>
            <p:cNvPr id="10187" name="Google Shape;10187;p80"/>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0"/>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0"/>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0"/>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0"/>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2" name="Google Shape;10192;p80"/>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0"/>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4" name="Google Shape;10194;p80"/>
          <p:cNvGrpSpPr/>
          <p:nvPr/>
        </p:nvGrpSpPr>
        <p:grpSpPr>
          <a:xfrm>
            <a:off x="7958004" y="3159625"/>
            <a:ext cx="348513" cy="347599"/>
            <a:chOff x="6131900" y="2301825"/>
            <a:chExt cx="295375" cy="294600"/>
          </a:xfrm>
        </p:grpSpPr>
        <p:sp>
          <p:nvSpPr>
            <p:cNvPr id="10195" name="Google Shape;10195;p80"/>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0"/>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0"/>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0"/>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80"/>
          <p:cNvGrpSpPr/>
          <p:nvPr/>
        </p:nvGrpSpPr>
        <p:grpSpPr>
          <a:xfrm>
            <a:off x="5753997" y="1304166"/>
            <a:ext cx="351315" cy="349457"/>
            <a:chOff x="1412450" y="1954475"/>
            <a:chExt cx="297750" cy="296175"/>
          </a:xfrm>
        </p:grpSpPr>
        <p:sp>
          <p:nvSpPr>
            <p:cNvPr id="10200" name="Google Shape;10200;p80"/>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0"/>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2" name="Google Shape;10202;p80"/>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3" name="Google Shape;10203;p80"/>
          <p:cNvGrpSpPr/>
          <p:nvPr/>
        </p:nvGrpSpPr>
        <p:grpSpPr>
          <a:xfrm>
            <a:off x="5753997" y="2196694"/>
            <a:ext cx="351315" cy="351050"/>
            <a:chOff x="1413250" y="2680675"/>
            <a:chExt cx="297750" cy="297525"/>
          </a:xfrm>
        </p:grpSpPr>
        <p:sp>
          <p:nvSpPr>
            <p:cNvPr id="10204" name="Google Shape;10204;p80"/>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0"/>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0"/>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0"/>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8" name="Google Shape;10208;p80"/>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0"/>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0"/>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1" name="Google Shape;10211;p80"/>
          <p:cNvGrpSpPr/>
          <p:nvPr/>
        </p:nvGrpSpPr>
        <p:grpSpPr>
          <a:xfrm>
            <a:off x="6630407" y="2670311"/>
            <a:ext cx="350371" cy="348247"/>
            <a:chOff x="5045775" y="1946400"/>
            <a:chExt cx="296950" cy="295150"/>
          </a:xfrm>
        </p:grpSpPr>
        <p:sp>
          <p:nvSpPr>
            <p:cNvPr id="10212" name="Google Shape;10212;p80"/>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0"/>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80"/>
          <p:cNvGrpSpPr/>
          <p:nvPr/>
        </p:nvGrpSpPr>
        <p:grpSpPr>
          <a:xfrm>
            <a:off x="6629006" y="3179138"/>
            <a:ext cx="353174" cy="308573"/>
            <a:chOff x="5046550" y="2327025"/>
            <a:chExt cx="299325" cy="261525"/>
          </a:xfrm>
        </p:grpSpPr>
        <p:sp>
          <p:nvSpPr>
            <p:cNvPr id="10215" name="Google Shape;10215;p80"/>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0"/>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0"/>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8" name="Google Shape;10218;p80"/>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9" name="Google Shape;10219;p80"/>
          <p:cNvGrpSpPr/>
          <p:nvPr/>
        </p:nvGrpSpPr>
        <p:grpSpPr>
          <a:xfrm>
            <a:off x="7956604" y="3608476"/>
            <a:ext cx="351315" cy="348513"/>
            <a:chOff x="6167350" y="2672800"/>
            <a:chExt cx="297750" cy="295375"/>
          </a:xfrm>
        </p:grpSpPr>
        <p:sp>
          <p:nvSpPr>
            <p:cNvPr id="10220" name="Google Shape;10220;p80"/>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0"/>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0"/>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0"/>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0"/>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5" name="Google Shape;10225;p80"/>
          <p:cNvGrpSpPr/>
          <p:nvPr/>
        </p:nvGrpSpPr>
        <p:grpSpPr>
          <a:xfrm>
            <a:off x="6197601" y="1303709"/>
            <a:ext cx="347599" cy="350371"/>
            <a:chOff x="1777925" y="1953700"/>
            <a:chExt cx="294600" cy="296950"/>
          </a:xfrm>
        </p:grpSpPr>
        <p:sp>
          <p:nvSpPr>
            <p:cNvPr id="10226" name="Google Shape;10226;p80"/>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0"/>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0"/>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0"/>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0" name="Google Shape;10230;p80"/>
          <p:cNvGrpSpPr/>
          <p:nvPr/>
        </p:nvGrpSpPr>
        <p:grpSpPr>
          <a:xfrm>
            <a:off x="6213411" y="1756597"/>
            <a:ext cx="315977" cy="347599"/>
            <a:chOff x="1790525" y="2319150"/>
            <a:chExt cx="267800" cy="294600"/>
          </a:xfrm>
        </p:grpSpPr>
        <p:sp>
          <p:nvSpPr>
            <p:cNvPr id="10231" name="Google Shape;10231;p80"/>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0"/>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3" name="Google Shape;10233;p80"/>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4" name="Google Shape;10234;p80"/>
          <p:cNvGrpSpPr/>
          <p:nvPr/>
        </p:nvGrpSpPr>
        <p:grpSpPr>
          <a:xfrm>
            <a:off x="4866386" y="2670163"/>
            <a:ext cx="349457" cy="348542"/>
            <a:chOff x="3599700" y="1954475"/>
            <a:chExt cx="296175" cy="295400"/>
          </a:xfrm>
        </p:grpSpPr>
        <p:sp>
          <p:nvSpPr>
            <p:cNvPr id="10235" name="Google Shape;10235;p80"/>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0"/>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0"/>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80"/>
          <p:cNvGrpSpPr/>
          <p:nvPr/>
        </p:nvGrpSpPr>
        <p:grpSpPr>
          <a:xfrm>
            <a:off x="4867316" y="3159626"/>
            <a:ext cx="347599" cy="347599"/>
            <a:chOff x="3601275" y="2319150"/>
            <a:chExt cx="294600" cy="294600"/>
          </a:xfrm>
        </p:grpSpPr>
        <p:sp>
          <p:nvSpPr>
            <p:cNvPr id="10239" name="Google Shape;10239;p80"/>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0"/>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1" name="Google Shape;10241;p80"/>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2" name="Google Shape;10242;p80"/>
          <p:cNvGrpSpPr/>
          <p:nvPr/>
        </p:nvGrpSpPr>
        <p:grpSpPr>
          <a:xfrm>
            <a:off x="7087019" y="2669721"/>
            <a:ext cx="328071" cy="349427"/>
            <a:chOff x="5421475" y="1945825"/>
            <a:chExt cx="278050" cy="296150"/>
          </a:xfrm>
        </p:grpSpPr>
        <p:sp>
          <p:nvSpPr>
            <p:cNvPr id="10243" name="Google Shape;10243;p80"/>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0"/>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0"/>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0"/>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0"/>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0"/>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0"/>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0"/>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1" name="Google Shape;10251;p80"/>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2" name="Google Shape;10252;p80"/>
          <p:cNvGrpSpPr/>
          <p:nvPr/>
        </p:nvGrpSpPr>
        <p:grpSpPr>
          <a:xfrm>
            <a:off x="7075869" y="3670273"/>
            <a:ext cx="350371" cy="224918"/>
            <a:chOff x="5411225" y="2726350"/>
            <a:chExt cx="296950" cy="190625"/>
          </a:xfrm>
        </p:grpSpPr>
        <p:sp>
          <p:nvSpPr>
            <p:cNvPr id="10253" name="Google Shape;10253;p80"/>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0"/>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80"/>
          <p:cNvGrpSpPr/>
          <p:nvPr/>
        </p:nvGrpSpPr>
        <p:grpSpPr>
          <a:xfrm>
            <a:off x="6185904" y="4059546"/>
            <a:ext cx="351286" cy="326390"/>
            <a:chOff x="6524150" y="1938725"/>
            <a:chExt cx="297725" cy="276625"/>
          </a:xfrm>
        </p:grpSpPr>
        <p:sp>
          <p:nvSpPr>
            <p:cNvPr id="10256" name="Google Shape;10256;p80"/>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0"/>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0"/>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0"/>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80"/>
          <p:cNvGrpSpPr/>
          <p:nvPr/>
        </p:nvGrpSpPr>
        <p:grpSpPr>
          <a:xfrm>
            <a:off x="6631047" y="1756007"/>
            <a:ext cx="363380" cy="348778"/>
            <a:chOff x="2140225" y="2318650"/>
            <a:chExt cx="307975" cy="295600"/>
          </a:xfrm>
        </p:grpSpPr>
        <p:sp>
          <p:nvSpPr>
            <p:cNvPr id="10261" name="Google Shape;10261;p80"/>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0"/>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80"/>
          <p:cNvGrpSpPr/>
          <p:nvPr/>
        </p:nvGrpSpPr>
        <p:grpSpPr>
          <a:xfrm>
            <a:off x="6636607" y="2197505"/>
            <a:ext cx="352259" cy="349427"/>
            <a:chOff x="2139425" y="2682250"/>
            <a:chExt cx="298550" cy="296150"/>
          </a:xfrm>
        </p:grpSpPr>
        <p:sp>
          <p:nvSpPr>
            <p:cNvPr id="10264" name="Google Shape;10264;p80"/>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0"/>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0"/>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0"/>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80"/>
          <p:cNvGrpSpPr/>
          <p:nvPr/>
        </p:nvGrpSpPr>
        <p:grpSpPr>
          <a:xfrm>
            <a:off x="5301219" y="2711991"/>
            <a:ext cx="350401" cy="264888"/>
            <a:chOff x="3962775" y="1990700"/>
            <a:chExt cx="296975" cy="224500"/>
          </a:xfrm>
        </p:grpSpPr>
        <p:sp>
          <p:nvSpPr>
            <p:cNvPr id="10269" name="Google Shape;10269;p80"/>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0"/>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0"/>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0"/>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80"/>
          <p:cNvGrpSpPr/>
          <p:nvPr/>
        </p:nvGrpSpPr>
        <p:grpSpPr>
          <a:xfrm>
            <a:off x="5301691" y="3158697"/>
            <a:ext cx="349457" cy="349457"/>
            <a:chOff x="3963575" y="2317575"/>
            <a:chExt cx="296175" cy="296175"/>
          </a:xfrm>
        </p:grpSpPr>
        <p:sp>
          <p:nvSpPr>
            <p:cNvPr id="10274" name="Google Shape;10274;p80"/>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0"/>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0"/>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0"/>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0"/>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0"/>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0"/>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0"/>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0"/>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0"/>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0"/>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0"/>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0"/>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0"/>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0"/>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0"/>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80"/>
          <p:cNvGrpSpPr/>
          <p:nvPr/>
        </p:nvGrpSpPr>
        <p:grpSpPr>
          <a:xfrm>
            <a:off x="5301691" y="3608476"/>
            <a:ext cx="349457" cy="348513"/>
            <a:chOff x="3962775" y="2683025"/>
            <a:chExt cx="296175" cy="295375"/>
          </a:xfrm>
        </p:grpSpPr>
        <p:sp>
          <p:nvSpPr>
            <p:cNvPr id="10291" name="Google Shape;10291;p80"/>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0"/>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0"/>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4" name="Google Shape;10294;p80"/>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5" name="Google Shape;10295;p80"/>
          <p:cNvGrpSpPr/>
          <p:nvPr/>
        </p:nvGrpSpPr>
        <p:grpSpPr>
          <a:xfrm>
            <a:off x="7516228" y="3159168"/>
            <a:ext cx="348513" cy="348513"/>
            <a:chOff x="5775900" y="2308125"/>
            <a:chExt cx="295375" cy="295375"/>
          </a:xfrm>
        </p:grpSpPr>
        <p:sp>
          <p:nvSpPr>
            <p:cNvPr id="10296" name="Google Shape;10296;p80"/>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0"/>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0"/>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0"/>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0"/>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80"/>
          <p:cNvGrpSpPr/>
          <p:nvPr/>
        </p:nvGrpSpPr>
        <p:grpSpPr>
          <a:xfrm>
            <a:off x="7537142" y="3608004"/>
            <a:ext cx="306686" cy="349457"/>
            <a:chOff x="5794025" y="2673575"/>
            <a:chExt cx="259925" cy="296175"/>
          </a:xfrm>
        </p:grpSpPr>
        <p:sp>
          <p:nvSpPr>
            <p:cNvPr id="10302" name="Google Shape;10302;p80"/>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0"/>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4" name="Google Shape;10304;p80"/>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0"/>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6" name="Google Shape;10306;p80"/>
          <p:cNvGrpSpPr/>
          <p:nvPr/>
        </p:nvGrpSpPr>
        <p:grpSpPr>
          <a:xfrm>
            <a:off x="6637536" y="1304166"/>
            <a:ext cx="350401" cy="349457"/>
            <a:chOff x="2141000" y="1954475"/>
            <a:chExt cx="296975" cy="296175"/>
          </a:xfrm>
        </p:grpSpPr>
        <p:sp>
          <p:nvSpPr>
            <p:cNvPr id="10307" name="Google Shape;10307;p80"/>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0"/>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0"/>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0"/>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314"/>
        <p:cNvGrpSpPr/>
        <p:nvPr/>
      </p:nvGrpSpPr>
      <p:grpSpPr>
        <a:xfrm>
          <a:off x="0" y="0"/>
          <a:ext cx="0" cy="0"/>
          <a:chOff x="0" y="0"/>
          <a:chExt cx="0" cy="0"/>
        </a:xfrm>
      </p:grpSpPr>
      <p:sp>
        <p:nvSpPr>
          <p:cNvPr id="10315" name="Google Shape;10315;p81"/>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316" name="Google Shape;10316;p81"/>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317" name="Google Shape;10317;p81"/>
          <p:cNvGrpSpPr/>
          <p:nvPr/>
        </p:nvGrpSpPr>
        <p:grpSpPr>
          <a:xfrm>
            <a:off x="882957" y="1306638"/>
            <a:ext cx="292442" cy="355741"/>
            <a:chOff x="-35830350" y="1912725"/>
            <a:chExt cx="241050" cy="293225"/>
          </a:xfrm>
        </p:grpSpPr>
        <p:sp>
          <p:nvSpPr>
            <p:cNvPr id="10318" name="Google Shape;10318;p81"/>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1"/>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81"/>
          <p:cNvGrpSpPr/>
          <p:nvPr/>
        </p:nvGrpSpPr>
        <p:grpSpPr>
          <a:xfrm>
            <a:off x="851444" y="1766235"/>
            <a:ext cx="355468" cy="353587"/>
            <a:chOff x="-35854750" y="2272675"/>
            <a:chExt cx="293000" cy="291450"/>
          </a:xfrm>
        </p:grpSpPr>
        <p:sp>
          <p:nvSpPr>
            <p:cNvPr id="10321" name="Google Shape;10321;p81"/>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1"/>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1"/>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81"/>
          <p:cNvGrpSpPr/>
          <p:nvPr/>
        </p:nvGrpSpPr>
        <p:grpSpPr>
          <a:xfrm>
            <a:off x="850958" y="2220821"/>
            <a:ext cx="356438" cy="354558"/>
            <a:chOff x="-35853975" y="2631825"/>
            <a:chExt cx="293800" cy="292250"/>
          </a:xfrm>
        </p:grpSpPr>
        <p:sp>
          <p:nvSpPr>
            <p:cNvPr id="10325" name="Google Shape;10325;p81"/>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1"/>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1"/>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1"/>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1"/>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81"/>
          <p:cNvGrpSpPr/>
          <p:nvPr/>
        </p:nvGrpSpPr>
        <p:grpSpPr>
          <a:xfrm>
            <a:off x="3089562" y="1307714"/>
            <a:ext cx="353587" cy="353587"/>
            <a:chOff x="-34032200" y="1916675"/>
            <a:chExt cx="291450" cy="291450"/>
          </a:xfrm>
        </p:grpSpPr>
        <p:sp>
          <p:nvSpPr>
            <p:cNvPr id="10331" name="Google Shape;10331;p81"/>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1"/>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1"/>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1"/>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5" name="Google Shape;10335;p81"/>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6" name="Google Shape;10336;p81"/>
          <p:cNvGrpSpPr/>
          <p:nvPr/>
        </p:nvGrpSpPr>
        <p:grpSpPr>
          <a:xfrm>
            <a:off x="3089092" y="2220821"/>
            <a:ext cx="354527" cy="354558"/>
            <a:chOff x="-34032200" y="2634975"/>
            <a:chExt cx="292225" cy="292250"/>
          </a:xfrm>
        </p:grpSpPr>
        <p:sp>
          <p:nvSpPr>
            <p:cNvPr id="10337" name="Google Shape;10337;p81"/>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1"/>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1"/>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81"/>
          <p:cNvGrpSpPr/>
          <p:nvPr/>
        </p:nvGrpSpPr>
        <p:grpSpPr>
          <a:xfrm>
            <a:off x="1739487" y="2687069"/>
            <a:ext cx="358379" cy="354527"/>
            <a:chOff x="-32245875" y="1938725"/>
            <a:chExt cx="295400" cy="292225"/>
          </a:xfrm>
        </p:grpSpPr>
        <p:sp>
          <p:nvSpPr>
            <p:cNvPr id="10341" name="Google Shape;10341;p81"/>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1"/>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1"/>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81"/>
          <p:cNvGrpSpPr/>
          <p:nvPr/>
        </p:nvGrpSpPr>
        <p:grpSpPr>
          <a:xfrm>
            <a:off x="1736150" y="3156468"/>
            <a:ext cx="365052" cy="352162"/>
            <a:chOff x="-32243500" y="2299850"/>
            <a:chExt cx="300900" cy="290275"/>
          </a:xfrm>
        </p:grpSpPr>
        <p:sp>
          <p:nvSpPr>
            <p:cNvPr id="10345" name="Google Shape;10345;p81"/>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1"/>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7" name="Google Shape;10347;p81"/>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8" name="Google Shape;10348;p81"/>
          <p:cNvGrpSpPr/>
          <p:nvPr/>
        </p:nvGrpSpPr>
        <p:grpSpPr>
          <a:xfrm>
            <a:off x="1299432" y="1306759"/>
            <a:ext cx="354527" cy="355498"/>
            <a:chOff x="-35495600" y="1912725"/>
            <a:chExt cx="292225" cy="293025"/>
          </a:xfrm>
        </p:grpSpPr>
        <p:sp>
          <p:nvSpPr>
            <p:cNvPr id="10349" name="Google Shape;10349;p81"/>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1"/>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1"/>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2" name="Google Shape;10352;p81"/>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3" name="Google Shape;10353;p81"/>
          <p:cNvGrpSpPr/>
          <p:nvPr/>
        </p:nvGrpSpPr>
        <p:grpSpPr>
          <a:xfrm>
            <a:off x="1299432" y="2221307"/>
            <a:ext cx="354527" cy="353587"/>
            <a:chOff x="-35495600" y="2631825"/>
            <a:chExt cx="292225" cy="291450"/>
          </a:xfrm>
        </p:grpSpPr>
        <p:sp>
          <p:nvSpPr>
            <p:cNvPr id="10354" name="Google Shape;10354;p81"/>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1"/>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1"/>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1"/>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81"/>
          <p:cNvGrpSpPr/>
          <p:nvPr/>
        </p:nvGrpSpPr>
        <p:grpSpPr>
          <a:xfrm>
            <a:off x="3537081" y="1307714"/>
            <a:ext cx="353587" cy="353587"/>
            <a:chOff x="-33673825" y="1916675"/>
            <a:chExt cx="291450" cy="291450"/>
          </a:xfrm>
        </p:grpSpPr>
        <p:sp>
          <p:nvSpPr>
            <p:cNvPr id="10359" name="Google Shape;10359;p81"/>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1"/>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1"/>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1"/>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81"/>
          <p:cNvGrpSpPr/>
          <p:nvPr/>
        </p:nvGrpSpPr>
        <p:grpSpPr>
          <a:xfrm>
            <a:off x="3534700" y="1765295"/>
            <a:ext cx="358349" cy="355468"/>
            <a:chOff x="-33676975" y="2275050"/>
            <a:chExt cx="295375" cy="293000"/>
          </a:xfrm>
        </p:grpSpPr>
        <p:sp>
          <p:nvSpPr>
            <p:cNvPr id="10364" name="Google Shape;10364;p81"/>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1"/>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1"/>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81"/>
          <p:cNvGrpSpPr/>
          <p:nvPr/>
        </p:nvGrpSpPr>
        <p:grpSpPr>
          <a:xfrm>
            <a:off x="3537081" y="2220594"/>
            <a:ext cx="353587" cy="355013"/>
            <a:chOff x="-33673825" y="2634975"/>
            <a:chExt cx="291450" cy="292625"/>
          </a:xfrm>
        </p:grpSpPr>
        <p:sp>
          <p:nvSpPr>
            <p:cNvPr id="10368" name="Google Shape;10368;p81"/>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1"/>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81"/>
          <p:cNvGrpSpPr/>
          <p:nvPr/>
        </p:nvGrpSpPr>
        <p:grpSpPr>
          <a:xfrm>
            <a:off x="2205089" y="2687509"/>
            <a:ext cx="329687" cy="353648"/>
            <a:chOff x="-31874100" y="1939525"/>
            <a:chExt cx="271750" cy="291500"/>
          </a:xfrm>
        </p:grpSpPr>
        <p:sp>
          <p:nvSpPr>
            <p:cNvPr id="10371" name="Google Shape;10371;p81"/>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1"/>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3" name="Google Shape;10373;p81"/>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4" name="Google Shape;10374;p81"/>
          <p:cNvGrpSpPr/>
          <p:nvPr/>
        </p:nvGrpSpPr>
        <p:grpSpPr>
          <a:xfrm>
            <a:off x="2186451" y="3616531"/>
            <a:ext cx="366963" cy="352768"/>
            <a:chOff x="-31889075" y="2658950"/>
            <a:chExt cx="302475" cy="290775"/>
          </a:xfrm>
        </p:grpSpPr>
        <p:sp>
          <p:nvSpPr>
            <p:cNvPr id="10375" name="Google Shape;10375;p81"/>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1"/>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7" name="Google Shape;10377;p81"/>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8" name="Google Shape;10378;p81"/>
          <p:cNvGrpSpPr/>
          <p:nvPr/>
        </p:nvGrpSpPr>
        <p:grpSpPr>
          <a:xfrm>
            <a:off x="1747421" y="1306759"/>
            <a:ext cx="354527" cy="355498"/>
            <a:chOff x="-35136450" y="1912725"/>
            <a:chExt cx="292225" cy="293025"/>
          </a:xfrm>
        </p:grpSpPr>
        <p:sp>
          <p:nvSpPr>
            <p:cNvPr id="10379" name="Google Shape;10379;p81"/>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1"/>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1"/>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81"/>
          <p:cNvGrpSpPr/>
          <p:nvPr/>
        </p:nvGrpSpPr>
        <p:grpSpPr>
          <a:xfrm>
            <a:off x="1747891" y="1765978"/>
            <a:ext cx="353587" cy="354103"/>
            <a:chOff x="-35134875" y="2272675"/>
            <a:chExt cx="291450" cy="291875"/>
          </a:xfrm>
        </p:grpSpPr>
        <p:sp>
          <p:nvSpPr>
            <p:cNvPr id="10383" name="Google Shape;10383;p81"/>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1"/>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1"/>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1"/>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7" name="Google Shape;10387;p81"/>
          <p:cNvGrpSpPr/>
          <p:nvPr/>
        </p:nvGrpSpPr>
        <p:grpSpPr>
          <a:xfrm>
            <a:off x="1789458" y="2221307"/>
            <a:ext cx="270453" cy="353587"/>
            <a:chOff x="-35101800" y="2631050"/>
            <a:chExt cx="222925" cy="291450"/>
          </a:xfrm>
        </p:grpSpPr>
        <p:sp>
          <p:nvSpPr>
            <p:cNvPr id="10388" name="Google Shape;10388;p81"/>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1"/>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1"/>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1"/>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2" name="Google Shape;10392;p81"/>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3" name="Google Shape;10393;p81"/>
          <p:cNvGrpSpPr/>
          <p:nvPr/>
        </p:nvGrpSpPr>
        <p:grpSpPr>
          <a:xfrm>
            <a:off x="3977510" y="1765295"/>
            <a:ext cx="353587" cy="355468"/>
            <a:chOff x="-33314675" y="2275050"/>
            <a:chExt cx="291450" cy="293000"/>
          </a:xfrm>
        </p:grpSpPr>
        <p:sp>
          <p:nvSpPr>
            <p:cNvPr id="10394" name="Google Shape;10394;p81"/>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1"/>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1"/>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7" name="Google Shape;10397;p81"/>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8" name="Google Shape;10398;p81"/>
          <p:cNvGrpSpPr/>
          <p:nvPr/>
        </p:nvGrpSpPr>
        <p:grpSpPr>
          <a:xfrm>
            <a:off x="2639701" y="2687555"/>
            <a:ext cx="353587" cy="353557"/>
            <a:chOff x="-31523625" y="1939525"/>
            <a:chExt cx="291450" cy="291425"/>
          </a:xfrm>
        </p:grpSpPr>
        <p:sp>
          <p:nvSpPr>
            <p:cNvPr id="10399" name="Google Shape;10399;p81"/>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1"/>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1"/>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1"/>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1"/>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1"/>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1"/>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1"/>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1"/>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1"/>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1"/>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81"/>
          <p:cNvGrpSpPr/>
          <p:nvPr/>
        </p:nvGrpSpPr>
        <p:grpSpPr>
          <a:xfrm>
            <a:off x="2638746" y="3155755"/>
            <a:ext cx="355498" cy="353587"/>
            <a:chOff x="-31523625" y="2298675"/>
            <a:chExt cx="293025" cy="291450"/>
          </a:xfrm>
        </p:grpSpPr>
        <p:sp>
          <p:nvSpPr>
            <p:cNvPr id="10411" name="Google Shape;10411;p81"/>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1"/>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1"/>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4" name="Google Shape;10414;p81"/>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1"/>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6" name="Google Shape;10416;p81"/>
          <p:cNvGrpSpPr/>
          <p:nvPr/>
        </p:nvGrpSpPr>
        <p:grpSpPr>
          <a:xfrm>
            <a:off x="2205934" y="1307729"/>
            <a:ext cx="331598" cy="353557"/>
            <a:chOff x="-34767825" y="1914325"/>
            <a:chExt cx="273325" cy="291425"/>
          </a:xfrm>
        </p:grpSpPr>
        <p:sp>
          <p:nvSpPr>
            <p:cNvPr id="10417" name="Google Shape;10417;p81"/>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1"/>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1"/>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81"/>
          <p:cNvGrpSpPr/>
          <p:nvPr/>
        </p:nvGrpSpPr>
        <p:grpSpPr>
          <a:xfrm>
            <a:off x="2193513" y="1765280"/>
            <a:ext cx="356438" cy="355498"/>
            <a:chOff x="-34778075" y="2272675"/>
            <a:chExt cx="293800" cy="293025"/>
          </a:xfrm>
        </p:grpSpPr>
        <p:sp>
          <p:nvSpPr>
            <p:cNvPr id="10421" name="Google Shape;10421;p81"/>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1"/>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1"/>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81"/>
          <p:cNvGrpSpPr/>
          <p:nvPr/>
        </p:nvGrpSpPr>
        <p:grpSpPr>
          <a:xfrm>
            <a:off x="2194939" y="2221307"/>
            <a:ext cx="353587" cy="353587"/>
            <a:chOff x="-34776500" y="2631825"/>
            <a:chExt cx="291450" cy="291450"/>
          </a:xfrm>
        </p:grpSpPr>
        <p:sp>
          <p:nvSpPr>
            <p:cNvPr id="10425" name="Google Shape;10425;p81"/>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1"/>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1"/>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81"/>
          <p:cNvGrpSpPr/>
          <p:nvPr/>
        </p:nvGrpSpPr>
        <p:grpSpPr>
          <a:xfrm>
            <a:off x="853628" y="2685160"/>
            <a:ext cx="354527" cy="358349"/>
            <a:chOff x="-32956300" y="1915900"/>
            <a:chExt cx="292225" cy="295375"/>
          </a:xfrm>
        </p:grpSpPr>
        <p:sp>
          <p:nvSpPr>
            <p:cNvPr id="10429" name="Google Shape;10429;p81"/>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1"/>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1" name="Google Shape;10431;p81"/>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1"/>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3" name="Google Shape;10433;p81"/>
          <p:cNvGrpSpPr/>
          <p:nvPr/>
        </p:nvGrpSpPr>
        <p:grpSpPr>
          <a:xfrm>
            <a:off x="3081101" y="2687555"/>
            <a:ext cx="356438" cy="353557"/>
            <a:chOff x="-31166825" y="1939525"/>
            <a:chExt cx="293800" cy="291425"/>
          </a:xfrm>
        </p:grpSpPr>
        <p:sp>
          <p:nvSpPr>
            <p:cNvPr id="10434" name="Google Shape;10434;p81"/>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1"/>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1"/>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1"/>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1"/>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1"/>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1"/>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1"/>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1"/>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1"/>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1"/>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81"/>
          <p:cNvGrpSpPr/>
          <p:nvPr/>
        </p:nvGrpSpPr>
        <p:grpSpPr>
          <a:xfrm>
            <a:off x="3082057" y="3155482"/>
            <a:ext cx="354527" cy="354133"/>
            <a:chOff x="-31165250" y="2298675"/>
            <a:chExt cx="292225" cy="291900"/>
          </a:xfrm>
        </p:grpSpPr>
        <p:sp>
          <p:nvSpPr>
            <p:cNvPr id="10446" name="Google Shape;10446;p81"/>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1"/>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1"/>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9" name="Google Shape;10449;p81"/>
          <p:cNvGrpSpPr/>
          <p:nvPr/>
        </p:nvGrpSpPr>
        <p:grpSpPr>
          <a:xfrm>
            <a:off x="3082542" y="3616136"/>
            <a:ext cx="353557" cy="353557"/>
            <a:chOff x="-31164450" y="2657050"/>
            <a:chExt cx="291425" cy="291425"/>
          </a:xfrm>
        </p:grpSpPr>
        <p:sp>
          <p:nvSpPr>
            <p:cNvPr id="10450" name="Google Shape;10450;p81"/>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1"/>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1"/>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1"/>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4" name="Google Shape;10454;p81"/>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5" name="Google Shape;10455;p81"/>
          <p:cNvGrpSpPr/>
          <p:nvPr/>
        </p:nvGrpSpPr>
        <p:grpSpPr>
          <a:xfrm>
            <a:off x="2632987" y="1307366"/>
            <a:ext cx="358349" cy="354285"/>
            <a:chOff x="-34421275" y="1912725"/>
            <a:chExt cx="295375" cy="292025"/>
          </a:xfrm>
        </p:grpSpPr>
        <p:sp>
          <p:nvSpPr>
            <p:cNvPr id="10456" name="Google Shape;10456;p81"/>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1"/>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8" name="Google Shape;10458;p81"/>
          <p:cNvGrpSpPr/>
          <p:nvPr/>
        </p:nvGrpSpPr>
        <p:grpSpPr>
          <a:xfrm>
            <a:off x="2632032" y="1765280"/>
            <a:ext cx="360260" cy="355498"/>
            <a:chOff x="-34418125" y="2271100"/>
            <a:chExt cx="296950" cy="293025"/>
          </a:xfrm>
        </p:grpSpPr>
        <p:sp>
          <p:nvSpPr>
            <p:cNvPr id="10459" name="Google Shape;10459;p81"/>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1"/>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1"/>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1"/>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1"/>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81"/>
          <p:cNvGrpSpPr/>
          <p:nvPr/>
        </p:nvGrpSpPr>
        <p:grpSpPr>
          <a:xfrm>
            <a:off x="2632987" y="2221307"/>
            <a:ext cx="358349" cy="353587"/>
            <a:chOff x="-34421275" y="2631050"/>
            <a:chExt cx="295375" cy="291450"/>
          </a:xfrm>
        </p:grpSpPr>
        <p:sp>
          <p:nvSpPr>
            <p:cNvPr id="10465" name="Google Shape;10465;p81"/>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1"/>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1"/>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1"/>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9" name="Google Shape;10469;p81"/>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1"/>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1"/>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2" name="Google Shape;10472;p81"/>
          <p:cNvGrpSpPr/>
          <p:nvPr/>
        </p:nvGrpSpPr>
        <p:grpSpPr>
          <a:xfrm>
            <a:off x="3537620" y="2688025"/>
            <a:ext cx="353587" cy="352617"/>
            <a:chOff x="-30805300" y="1938725"/>
            <a:chExt cx="291450" cy="290650"/>
          </a:xfrm>
        </p:grpSpPr>
        <p:sp>
          <p:nvSpPr>
            <p:cNvPr id="10473" name="Google Shape;10473;p81"/>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1"/>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5" name="Google Shape;10475;p81"/>
          <p:cNvGrpSpPr/>
          <p:nvPr/>
        </p:nvGrpSpPr>
        <p:grpSpPr>
          <a:xfrm>
            <a:off x="3538105" y="3155952"/>
            <a:ext cx="352617" cy="353193"/>
            <a:chOff x="-30805300" y="2298675"/>
            <a:chExt cx="290650" cy="291125"/>
          </a:xfrm>
        </p:grpSpPr>
        <p:sp>
          <p:nvSpPr>
            <p:cNvPr id="10476" name="Google Shape;10476;p81"/>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1"/>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1"/>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1"/>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81"/>
          <p:cNvGrpSpPr/>
          <p:nvPr/>
        </p:nvGrpSpPr>
        <p:grpSpPr>
          <a:xfrm>
            <a:off x="3537635" y="3616136"/>
            <a:ext cx="353557" cy="353557"/>
            <a:chOff x="-30806075" y="2657050"/>
            <a:chExt cx="291425" cy="291425"/>
          </a:xfrm>
        </p:grpSpPr>
        <p:sp>
          <p:nvSpPr>
            <p:cNvPr id="10481" name="Google Shape;10481;p81"/>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1"/>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1"/>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81"/>
          <p:cNvGrpSpPr/>
          <p:nvPr/>
        </p:nvGrpSpPr>
        <p:grpSpPr>
          <a:xfrm>
            <a:off x="2639681" y="4073943"/>
            <a:ext cx="353557" cy="353557"/>
            <a:chOff x="-30064925" y="2332550"/>
            <a:chExt cx="291425" cy="291425"/>
          </a:xfrm>
        </p:grpSpPr>
        <p:sp>
          <p:nvSpPr>
            <p:cNvPr id="10485" name="Google Shape;10485;p81"/>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1"/>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1"/>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81"/>
          <p:cNvGrpSpPr/>
          <p:nvPr/>
        </p:nvGrpSpPr>
        <p:grpSpPr>
          <a:xfrm>
            <a:off x="3983068" y="2683443"/>
            <a:ext cx="348855" cy="347879"/>
            <a:chOff x="2821450" y="2957850"/>
            <a:chExt cx="259275" cy="258550"/>
          </a:xfrm>
        </p:grpSpPr>
        <p:sp>
          <p:nvSpPr>
            <p:cNvPr id="10489" name="Google Shape;10489;p81"/>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1"/>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1"/>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en-US"/>
            </a:p>
          </p:txBody>
        </p:sp>
      </p:grpSp>
      <p:grpSp>
        <p:nvGrpSpPr>
          <p:cNvPr id="10492" name="Google Shape;10492;p81"/>
          <p:cNvGrpSpPr/>
          <p:nvPr/>
        </p:nvGrpSpPr>
        <p:grpSpPr>
          <a:xfrm>
            <a:off x="4858100" y="1304461"/>
            <a:ext cx="361090" cy="361090"/>
            <a:chOff x="-57970450" y="1903275"/>
            <a:chExt cx="318225" cy="318225"/>
          </a:xfrm>
        </p:grpSpPr>
        <p:sp>
          <p:nvSpPr>
            <p:cNvPr id="10493" name="Google Shape;10493;p81"/>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1"/>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1"/>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1"/>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7" name="Google Shape;10497;p81"/>
          <p:cNvGrpSpPr/>
          <p:nvPr/>
        </p:nvGrpSpPr>
        <p:grpSpPr>
          <a:xfrm>
            <a:off x="4880000" y="1780418"/>
            <a:ext cx="317290" cy="359303"/>
            <a:chOff x="-57950750" y="2296300"/>
            <a:chExt cx="279625" cy="316650"/>
          </a:xfrm>
        </p:grpSpPr>
        <p:sp>
          <p:nvSpPr>
            <p:cNvPr id="10498" name="Google Shape;10498;p81"/>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1"/>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1"/>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1"/>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81"/>
          <p:cNvGrpSpPr/>
          <p:nvPr/>
        </p:nvGrpSpPr>
        <p:grpSpPr>
          <a:xfrm>
            <a:off x="4858214" y="2232094"/>
            <a:ext cx="360863" cy="360211"/>
            <a:chOff x="-57969675" y="2687750"/>
            <a:chExt cx="318025" cy="317450"/>
          </a:xfrm>
        </p:grpSpPr>
        <p:sp>
          <p:nvSpPr>
            <p:cNvPr id="10503" name="Google Shape;10503;p81"/>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1"/>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1"/>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1"/>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7" name="Google Shape;10507;p81"/>
          <p:cNvGrpSpPr/>
          <p:nvPr/>
        </p:nvGrpSpPr>
        <p:grpSpPr>
          <a:xfrm>
            <a:off x="7067397" y="1304461"/>
            <a:ext cx="363785" cy="361090"/>
            <a:chOff x="-56012425" y="1903275"/>
            <a:chExt cx="320600" cy="318225"/>
          </a:xfrm>
        </p:grpSpPr>
        <p:sp>
          <p:nvSpPr>
            <p:cNvPr id="10508" name="Google Shape;10508;p81"/>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1"/>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81"/>
          <p:cNvGrpSpPr/>
          <p:nvPr/>
        </p:nvGrpSpPr>
        <p:grpSpPr>
          <a:xfrm>
            <a:off x="7068290" y="1778631"/>
            <a:ext cx="361998" cy="361998"/>
            <a:chOff x="-56010850" y="2294725"/>
            <a:chExt cx="319025" cy="319025"/>
          </a:xfrm>
        </p:grpSpPr>
        <p:sp>
          <p:nvSpPr>
            <p:cNvPr id="10511" name="Google Shape;10511;p81"/>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1"/>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1"/>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1"/>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81"/>
          <p:cNvGrpSpPr/>
          <p:nvPr/>
        </p:nvGrpSpPr>
        <p:grpSpPr>
          <a:xfrm>
            <a:off x="7068305" y="2231215"/>
            <a:ext cx="361969" cy="361090"/>
            <a:chOff x="-56010050" y="2686975"/>
            <a:chExt cx="319000" cy="318225"/>
          </a:xfrm>
        </p:grpSpPr>
        <p:sp>
          <p:nvSpPr>
            <p:cNvPr id="10516" name="Google Shape;10516;p81"/>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1"/>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1"/>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1"/>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81"/>
          <p:cNvGrpSpPr/>
          <p:nvPr/>
        </p:nvGrpSpPr>
        <p:grpSpPr>
          <a:xfrm>
            <a:off x="5753801" y="2684124"/>
            <a:ext cx="361998" cy="361090"/>
            <a:chOff x="-54081175" y="1903275"/>
            <a:chExt cx="319025" cy="318225"/>
          </a:xfrm>
        </p:grpSpPr>
        <p:sp>
          <p:nvSpPr>
            <p:cNvPr id="10521" name="Google Shape;10521;p81"/>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1"/>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3" name="Google Shape;10523;p81"/>
          <p:cNvGrpSpPr/>
          <p:nvPr/>
        </p:nvGrpSpPr>
        <p:grpSpPr>
          <a:xfrm>
            <a:off x="5776154" y="3137587"/>
            <a:ext cx="317290" cy="360211"/>
            <a:chOff x="-54063050" y="2296300"/>
            <a:chExt cx="279625" cy="317450"/>
          </a:xfrm>
        </p:grpSpPr>
        <p:sp>
          <p:nvSpPr>
            <p:cNvPr id="10524" name="Google Shape;10524;p81"/>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1"/>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1"/>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1"/>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81"/>
          <p:cNvGrpSpPr/>
          <p:nvPr/>
        </p:nvGrpSpPr>
        <p:grpSpPr>
          <a:xfrm>
            <a:off x="5776154" y="3601649"/>
            <a:ext cx="317290" cy="361033"/>
            <a:chOff x="-54061475" y="2685450"/>
            <a:chExt cx="279625" cy="318175"/>
          </a:xfrm>
        </p:grpSpPr>
        <p:sp>
          <p:nvSpPr>
            <p:cNvPr id="10529" name="Google Shape;10529;p81"/>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1"/>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1"/>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1"/>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81"/>
          <p:cNvGrpSpPr/>
          <p:nvPr/>
        </p:nvGrpSpPr>
        <p:grpSpPr>
          <a:xfrm>
            <a:off x="8029690" y="2693967"/>
            <a:ext cx="275278" cy="361969"/>
            <a:chOff x="-52074300" y="1911950"/>
            <a:chExt cx="242600" cy="319000"/>
          </a:xfrm>
        </p:grpSpPr>
        <p:sp>
          <p:nvSpPr>
            <p:cNvPr id="10534" name="Google Shape;10534;p81"/>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1"/>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1"/>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1"/>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81"/>
          <p:cNvGrpSpPr/>
          <p:nvPr/>
        </p:nvGrpSpPr>
        <p:grpSpPr>
          <a:xfrm>
            <a:off x="5287689" y="1305369"/>
            <a:ext cx="361998" cy="361090"/>
            <a:chOff x="-57578225" y="1904075"/>
            <a:chExt cx="319025" cy="318225"/>
          </a:xfrm>
        </p:grpSpPr>
        <p:sp>
          <p:nvSpPr>
            <p:cNvPr id="10539" name="Google Shape;10539;p81"/>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1"/>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1"/>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1"/>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81"/>
          <p:cNvGrpSpPr/>
          <p:nvPr/>
        </p:nvGrpSpPr>
        <p:grpSpPr>
          <a:xfrm>
            <a:off x="5310042" y="1778631"/>
            <a:ext cx="317290" cy="361090"/>
            <a:chOff x="-57558525" y="2294725"/>
            <a:chExt cx="279625" cy="318225"/>
          </a:xfrm>
        </p:grpSpPr>
        <p:sp>
          <p:nvSpPr>
            <p:cNvPr id="10544" name="Google Shape;10544;p81"/>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1"/>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1"/>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1"/>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1"/>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81"/>
          <p:cNvGrpSpPr/>
          <p:nvPr/>
        </p:nvGrpSpPr>
        <p:grpSpPr>
          <a:xfrm>
            <a:off x="5285901" y="2231215"/>
            <a:ext cx="365572" cy="361969"/>
            <a:chOff x="-57579800" y="2686975"/>
            <a:chExt cx="322175" cy="319000"/>
          </a:xfrm>
        </p:grpSpPr>
        <p:sp>
          <p:nvSpPr>
            <p:cNvPr id="10550" name="Google Shape;10550;p81"/>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1"/>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81"/>
          <p:cNvGrpSpPr/>
          <p:nvPr/>
        </p:nvGrpSpPr>
        <p:grpSpPr>
          <a:xfrm>
            <a:off x="7510682" y="1778631"/>
            <a:ext cx="367359" cy="361090"/>
            <a:chOff x="-55620975" y="2294725"/>
            <a:chExt cx="323750" cy="318225"/>
          </a:xfrm>
        </p:grpSpPr>
        <p:sp>
          <p:nvSpPr>
            <p:cNvPr id="10553" name="Google Shape;10553;p81"/>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1"/>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1"/>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1"/>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1"/>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1"/>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9" name="Google Shape;10559;p81"/>
          <p:cNvGrpSpPr/>
          <p:nvPr/>
        </p:nvGrpSpPr>
        <p:grpSpPr>
          <a:xfrm>
            <a:off x="7512923" y="2231130"/>
            <a:ext cx="362877" cy="361175"/>
            <a:chOff x="-55620175" y="2686900"/>
            <a:chExt cx="319800" cy="318300"/>
          </a:xfrm>
        </p:grpSpPr>
        <p:sp>
          <p:nvSpPr>
            <p:cNvPr id="10560" name="Google Shape;10560;p81"/>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1"/>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1"/>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1"/>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81"/>
          <p:cNvGrpSpPr/>
          <p:nvPr/>
        </p:nvGrpSpPr>
        <p:grpSpPr>
          <a:xfrm>
            <a:off x="6198887" y="2684124"/>
            <a:ext cx="361969" cy="361090"/>
            <a:chOff x="-53690500" y="1903275"/>
            <a:chExt cx="319000" cy="318225"/>
          </a:xfrm>
        </p:grpSpPr>
        <p:sp>
          <p:nvSpPr>
            <p:cNvPr id="10565" name="Google Shape;10565;p81"/>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1"/>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1"/>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1"/>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81"/>
          <p:cNvGrpSpPr/>
          <p:nvPr/>
        </p:nvGrpSpPr>
        <p:grpSpPr>
          <a:xfrm>
            <a:off x="6221226" y="3137587"/>
            <a:ext cx="317290" cy="359303"/>
            <a:chOff x="-53670800" y="2296300"/>
            <a:chExt cx="279625" cy="316650"/>
          </a:xfrm>
        </p:grpSpPr>
        <p:sp>
          <p:nvSpPr>
            <p:cNvPr id="10570" name="Google Shape;10570;p81"/>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1"/>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1"/>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1"/>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81"/>
          <p:cNvGrpSpPr/>
          <p:nvPr/>
        </p:nvGrpSpPr>
        <p:grpSpPr>
          <a:xfrm>
            <a:off x="6198887" y="3602925"/>
            <a:ext cx="361969" cy="361544"/>
            <a:chOff x="-53690500" y="2686575"/>
            <a:chExt cx="319000" cy="318625"/>
          </a:xfrm>
        </p:grpSpPr>
        <p:sp>
          <p:nvSpPr>
            <p:cNvPr id="10575" name="Google Shape;10575;p81"/>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1"/>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1"/>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1"/>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9" name="Google Shape;10579;p81"/>
          <p:cNvGrpSpPr/>
          <p:nvPr/>
        </p:nvGrpSpPr>
        <p:grpSpPr>
          <a:xfrm>
            <a:off x="8008669" y="3145785"/>
            <a:ext cx="317319" cy="360948"/>
            <a:chOff x="-52092425" y="2303525"/>
            <a:chExt cx="279650" cy="318100"/>
          </a:xfrm>
        </p:grpSpPr>
        <p:sp>
          <p:nvSpPr>
            <p:cNvPr id="10580" name="Google Shape;10580;p81"/>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1"/>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1"/>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1"/>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1"/>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81"/>
          <p:cNvGrpSpPr/>
          <p:nvPr/>
        </p:nvGrpSpPr>
        <p:grpSpPr>
          <a:xfrm>
            <a:off x="5727728" y="1306249"/>
            <a:ext cx="363756" cy="361090"/>
            <a:chOff x="-57189125" y="1904850"/>
            <a:chExt cx="320575" cy="318225"/>
          </a:xfrm>
        </p:grpSpPr>
        <p:sp>
          <p:nvSpPr>
            <p:cNvPr id="10586" name="Google Shape;10586;p81"/>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1"/>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1"/>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1"/>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1"/>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1" name="Google Shape;10591;p81"/>
          <p:cNvGrpSpPr/>
          <p:nvPr/>
        </p:nvGrpSpPr>
        <p:grpSpPr>
          <a:xfrm>
            <a:off x="5728621" y="1800985"/>
            <a:ext cx="361969" cy="316411"/>
            <a:chOff x="-57187550" y="2314425"/>
            <a:chExt cx="319000" cy="278850"/>
          </a:xfrm>
        </p:grpSpPr>
        <p:sp>
          <p:nvSpPr>
            <p:cNvPr id="10592" name="Google Shape;10592;p81"/>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1"/>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1"/>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1"/>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81"/>
          <p:cNvGrpSpPr/>
          <p:nvPr/>
        </p:nvGrpSpPr>
        <p:grpSpPr>
          <a:xfrm>
            <a:off x="5745585" y="2230534"/>
            <a:ext cx="328042" cy="361771"/>
            <a:chOff x="-57172600" y="2686375"/>
            <a:chExt cx="289100" cy="318825"/>
          </a:xfrm>
        </p:grpSpPr>
        <p:sp>
          <p:nvSpPr>
            <p:cNvPr id="10597" name="Google Shape;10597;p81"/>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1"/>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81"/>
          <p:cNvGrpSpPr/>
          <p:nvPr/>
        </p:nvGrpSpPr>
        <p:grpSpPr>
          <a:xfrm>
            <a:off x="7958434" y="1304461"/>
            <a:ext cx="361090" cy="359303"/>
            <a:chOff x="-55225575" y="1903275"/>
            <a:chExt cx="318225" cy="316650"/>
          </a:xfrm>
        </p:grpSpPr>
        <p:sp>
          <p:nvSpPr>
            <p:cNvPr id="10600" name="Google Shape;10600;p81"/>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1"/>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1"/>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1"/>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1"/>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81"/>
          <p:cNvGrpSpPr/>
          <p:nvPr/>
        </p:nvGrpSpPr>
        <p:grpSpPr>
          <a:xfrm>
            <a:off x="7969611" y="1780418"/>
            <a:ext cx="338736" cy="359303"/>
            <a:chOff x="-55217700" y="2296300"/>
            <a:chExt cx="298525" cy="316650"/>
          </a:xfrm>
        </p:grpSpPr>
        <p:sp>
          <p:nvSpPr>
            <p:cNvPr id="10606" name="Google Shape;10606;p81"/>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1"/>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1"/>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1"/>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0" name="Google Shape;10610;p81"/>
          <p:cNvGrpSpPr/>
          <p:nvPr/>
        </p:nvGrpSpPr>
        <p:grpSpPr>
          <a:xfrm>
            <a:off x="7957541" y="2233002"/>
            <a:ext cx="362877" cy="359303"/>
            <a:chOff x="-55229525" y="2688550"/>
            <a:chExt cx="319800" cy="316650"/>
          </a:xfrm>
        </p:grpSpPr>
        <p:sp>
          <p:nvSpPr>
            <p:cNvPr id="10611" name="Google Shape;10611;p81"/>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1"/>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1"/>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1"/>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81"/>
          <p:cNvGrpSpPr/>
          <p:nvPr/>
        </p:nvGrpSpPr>
        <p:grpSpPr>
          <a:xfrm>
            <a:off x="6653760" y="2684124"/>
            <a:ext cx="338765" cy="361090"/>
            <a:chOff x="-53288825" y="1903275"/>
            <a:chExt cx="298550" cy="318225"/>
          </a:xfrm>
        </p:grpSpPr>
        <p:sp>
          <p:nvSpPr>
            <p:cNvPr id="10616" name="Google Shape;10616;p81"/>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1"/>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1"/>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81"/>
          <p:cNvGrpSpPr/>
          <p:nvPr/>
        </p:nvGrpSpPr>
        <p:grpSpPr>
          <a:xfrm>
            <a:off x="6642143" y="3135800"/>
            <a:ext cx="361998" cy="361090"/>
            <a:chOff x="-53299850" y="2294725"/>
            <a:chExt cx="319025" cy="318225"/>
          </a:xfrm>
        </p:grpSpPr>
        <p:sp>
          <p:nvSpPr>
            <p:cNvPr id="10620" name="Google Shape;10620;p81"/>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1"/>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2" name="Google Shape;10622;p81"/>
          <p:cNvGrpSpPr/>
          <p:nvPr/>
        </p:nvGrpSpPr>
        <p:grpSpPr>
          <a:xfrm>
            <a:off x="6664936" y="3604259"/>
            <a:ext cx="316411" cy="360211"/>
            <a:chOff x="-53278575" y="2687750"/>
            <a:chExt cx="278850" cy="317450"/>
          </a:xfrm>
        </p:grpSpPr>
        <p:sp>
          <p:nvSpPr>
            <p:cNvPr id="10623" name="Google Shape;10623;p81"/>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1"/>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1"/>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1"/>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81"/>
          <p:cNvGrpSpPr/>
          <p:nvPr/>
        </p:nvGrpSpPr>
        <p:grpSpPr>
          <a:xfrm>
            <a:off x="7986330" y="3603947"/>
            <a:ext cx="361998" cy="362310"/>
            <a:chOff x="-52101875" y="2687475"/>
            <a:chExt cx="319025" cy="319300"/>
          </a:xfrm>
        </p:grpSpPr>
        <p:sp>
          <p:nvSpPr>
            <p:cNvPr id="10628" name="Google Shape;10628;p81"/>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1"/>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1"/>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1"/>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81"/>
          <p:cNvGrpSpPr/>
          <p:nvPr/>
        </p:nvGrpSpPr>
        <p:grpSpPr>
          <a:xfrm>
            <a:off x="6201079" y="1305369"/>
            <a:ext cx="317290" cy="361090"/>
            <a:chOff x="-56774050" y="1904075"/>
            <a:chExt cx="279625" cy="318225"/>
          </a:xfrm>
        </p:grpSpPr>
        <p:sp>
          <p:nvSpPr>
            <p:cNvPr id="10633" name="Google Shape;10633;p81"/>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1"/>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5" name="Google Shape;10635;p81"/>
          <p:cNvGrpSpPr/>
          <p:nvPr/>
        </p:nvGrpSpPr>
        <p:grpSpPr>
          <a:xfrm>
            <a:off x="6201079" y="1778631"/>
            <a:ext cx="317290" cy="361090"/>
            <a:chOff x="-56774850" y="2294725"/>
            <a:chExt cx="279625" cy="318225"/>
          </a:xfrm>
        </p:grpSpPr>
        <p:sp>
          <p:nvSpPr>
            <p:cNvPr id="10636" name="Google Shape;10636;p81"/>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1"/>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1"/>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81"/>
          <p:cNvGrpSpPr/>
          <p:nvPr/>
        </p:nvGrpSpPr>
        <p:grpSpPr>
          <a:xfrm>
            <a:off x="6222086" y="2231215"/>
            <a:ext cx="275278" cy="360182"/>
            <a:chOff x="-56756725" y="2686975"/>
            <a:chExt cx="242600" cy="317425"/>
          </a:xfrm>
        </p:grpSpPr>
        <p:sp>
          <p:nvSpPr>
            <p:cNvPr id="10640" name="Google Shape;10640;p81"/>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1"/>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1"/>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81"/>
          <p:cNvGrpSpPr/>
          <p:nvPr/>
        </p:nvGrpSpPr>
        <p:grpSpPr>
          <a:xfrm>
            <a:off x="4870518" y="2684124"/>
            <a:ext cx="337346" cy="361998"/>
            <a:chOff x="-54826975" y="1903275"/>
            <a:chExt cx="297300" cy="319025"/>
          </a:xfrm>
        </p:grpSpPr>
        <p:sp>
          <p:nvSpPr>
            <p:cNvPr id="10644" name="Google Shape;10644;p81"/>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1"/>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1"/>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81"/>
          <p:cNvGrpSpPr/>
          <p:nvPr/>
        </p:nvGrpSpPr>
        <p:grpSpPr>
          <a:xfrm>
            <a:off x="4858206" y="3137587"/>
            <a:ext cx="361969" cy="359274"/>
            <a:chOff x="-54836500" y="2296300"/>
            <a:chExt cx="319000" cy="316625"/>
          </a:xfrm>
        </p:grpSpPr>
        <p:sp>
          <p:nvSpPr>
            <p:cNvPr id="10648" name="Google Shape;10648;p81"/>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1"/>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1"/>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1"/>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81"/>
          <p:cNvGrpSpPr/>
          <p:nvPr/>
        </p:nvGrpSpPr>
        <p:grpSpPr>
          <a:xfrm>
            <a:off x="4879652" y="3604259"/>
            <a:ext cx="319078" cy="361090"/>
            <a:chOff x="-54817600" y="2687750"/>
            <a:chExt cx="281200" cy="318225"/>
          </a:xfrm>
        </p:grpSpPr>
        <p:sp>
          <p:nvSpPr>
            <p:cNvPr id="10653" name="Google Shape;10653;p81"/>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1"/>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1"/>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1"/>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81"/>
          <p:cNvGrpSpPr/>
          <p:nvPr/>
        </p:nvGrpSpPr>
        <p:grpSpPr>
          <a:xfrm>
            <a:off x="7110476" y="2684124"/>
            <a:ext cx="317290" cy="359303"/>
            <a:chOff x="-52887125" y="1903275"/>
            <a:chExt cx="279625" cy="316650"/>
          </a:xfrm>
        </p:grpSpPr>
        <p:sp>
          <p:nvSpPr>
            <p:cNvPr id="10658" name="Google Shape;10658;p81"/>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1"/>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81"/>
          <p:cNvGrpSpPr/>
          <p:nvPr/>
        </p:nvGrpSpPr>
        <p:grpSpPr>
          <a:xfrm>
            <a:off x="7089030" y="3134920"/>
            <a:ext cx="360182" cy="361969"/>
            <a:chOff x="-52906025" y="2293950"/>
            <a:chExt cx="317425" cy="319000"/>
          </a:xfrm>
        </p:grpSpPr>
        <p:sp>
          <p:nvSpPr>
            <p:cNvPr id="10661" name="Google Shape;10661;p81"/>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1"/>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1"/>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81"/>
          <p:cNvGrpSpPr/>
          <p:nvPr/>
        </p:nvGrpSpPr>
        <p:grpSpPr>
          <a:xfrm>
            <a:off x="7110476" y="3603379"/>
            <a:ext cx="317290" cy="361090"/>
            <a:chOff x="-52887125" y="2686975"/>
            <a:chExt cx="279625" cy="318225"/>
          </a:xfrm>
        </p:grpSpPr>
        <p:sp>
          <p:nvSpPr>
            <p:cNvPr id="10665" name="Google Shape;10665;p81"/>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1"/>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1"/>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1"/>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9" name="Google Shape;10669;p81"/>
          <p:cNvGrpSpPr/>
          <p:nvPr/>
        </p:nvGrpSpPr>
        <p:grpSpPr>
          <a:xfrm>
            <a:off x="6220848" y="4062998"/>
            <a:ext cx="318170" cy="359303"/>
            <a:chOff x="-51722225" y="1915100"/>
            <a:chExt cx="280400" cy="316650"/>
          </a:xfrm>
        </p:grpSpPr>
        <p:sp>
          <p:nvSpPr>
            <p:cNvPr id="10670" name="Google Shape;10670;p81"/>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1"/>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1"/>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1"/>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4" name="Google Shape;10674;p81"/>
          <p:cNvGrpSpPr/>
          <p:nvPr/>
        </p:nvGrpSpPr>
        <p:grpSpPr>
          <a:xfrm>
            <a:off x="6616678" y="1303695"/>
            <a:ext cx="370905" cy="360976"/>
            <a:chOff x="-56407800" y="1902600"/>
            <a:chExt cx="326875" cy="318125"/>
          </a:xfrm>
        </p:grpSpPr>
        <p:sp>
          <p:nvSpPr>
            <p:cNvPr id="10675" name="Google Shape;10675;p81"/>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1"/>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1"/>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81"/>
          <p:cNvGrpSpPr/>
          <p:nvPr/>
        </p:nvGrpSpPr>
        <p:grpSpPr>
          <a:xfrm>
            <a:off x="6622479" y="1790262"/>
            <a:ext cx="359303" cy="338736"/>
            <a:chOff x="-56401500" y="2304975"/>
            <a:chExt cx="316650" cy="298525"/>
          </a:xfrm>
        </p:grpSpPr>
        <p:sp>
          <p:nvSpPr>
            <p:cNvPr id="10679" name="Google Shape;10679;p81"/>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1"/>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1"/>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1"/>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3" name="Google Shape;10683;p81"/>
          <p:cNvGrpSpPr/>
          <p:nvPr/>
        </p:nvGrpSpPr>
        <p:grpSpPr>
          <a:xfrm>
            <a:off x="5328863" y="2682337"/>
            <a:ext cx="319985" cy="361090"/>
            <a:chOff x="-54426150" y="1901700"/>
            <a:chExt cx="282000" cy="318225"/>
          </a:xfrm>
        </p:grpSpPr>
        <p:sp>
          <p:nvSpPr>
            <p:cNvPr id="10684" name="Google Shape;10684;p81"/>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1"/>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1"/>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1"/>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8" name="Google Shape;10688;p81"/>
          <p:cNvGrpSpPr/>
          <p:nvPr/>
        </p:nvGrpSpPr>
        <p:grpSpPr>
          <a:xfrm>
            <a:off x="5328863" y="3135800"/>
            <a:ext cx="319985" cy="361998"/>
            <a:chOff x="-54426150" y="2294725"/>
            <a:chExt cx="282000" cy="319025"/>
          </a:xfrm>
        </p:grpSpPr>
        <p:sp>
          <p:nvSpPr>
            <p:cNvPr id="10689" name="Google Shape;10689;p81"/>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1"/>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1"/>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1"/>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1"/>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4" name="Google Shape;10694;p81"/>
          <p:cNvGrpSpPr/>
          <p:nvPr/>
        </p:nvGrpSpPr>
        <p:grpSpPr>
          <a:xfrm>
            <a:off x="5327076" y="3603379"/>
            <a:ext cx="323560" cy="361969"/>
            <a:chOff x="-54427725" y="2686975"/>
            <a:chExt cx="285150" cy="319000"/>
          </a:xfrm>
        </p:grpSpPr>
        <p:sp>
          <p:nvSpPr>
            <p:cNvPr id="10695" name="Google Shape;10695;p81"/>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1"/>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1"/>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1"/>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1"/>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0" name="Google Shape;10700;p81"/>
          <p:cNvGrpSpPr/>
          <p:nvPr/>
        </p:nvGrpSpPr>
        <p:grpSpPr>
          <a:xfrm>
            <a:off x="7533634" y="2684351"/>
            <a:ext cx="359303" cy="359984"/>
            <a:chOff x="-52513800" y="1903475"/>
            <a:chExt cx="316650" cy="317250"/>
          </a:xfrm>
        </p:grpSpPr>
        <p:sp>
          <p:nvSpPr>
            <p:cNvPr id="10701" name="Google Shape;10701;p81"/>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1"/>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81"/>
          <p:cNvGrpSpPr/>
          <p:nvPr/>
        </p:nvGrpSpPr>
        <p:grpSpPr>
          <a:xfrm>
            <a:off x="7543464" y="3136708"/>
            <a:ext cx="339644" cy="360182"/>
            <a:chOff x="-52505925" y="2295525"/>
            <a:chExt cx="299325" cy="317425"/>
          </a:xfrm>
        </p:grpSpPr>
        <p:sp>
          <p:nvSpPr>
            <p:cNvPr id="10704" name="Google Shape;10704;p81"/>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1"/>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1"/>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1"/>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81"/>
          <p:cNvGrpSpPr/>
          <p:nvPr/>
        </p:nvGrpSpPr>
        <p:grpSpPr>
          <a:xfrm>
            <a:off x="7554641" y="3603379"/>
            <a:ext cx="317290" cy="361090"/>
            <a:chOff x="-52494100" y="2686975"/>
            <a:chExt cx="279625" cy="318225"/>
          </a:xfrm>
        </p:grpSpPr>
        <p:sp>
          <p:nvSpPr>
            <p:cNvPr id="10709" name="Google Shape;10709;p81"/>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1"/>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1"/>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1"/>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81"/>
          <p:cNvGrpSpPr/>
          <p:nvPr/>
        </p:nvGrpSpPr>
        <p:grpSpPr>
          <a:xfrm>
            <a:off x="6665412" y="4064322"/>
            <a:ext cx="315503" cy="361090"/>
            <a:chOff x="-51708850" y="2305750"/>
            <a:chExt cx="278050" cy="318225"/>
          </a:xfrm>
        </p:grpSpPr>
        <p:sp>
          <p:nvSpPr>
            <p:cNvPr id="10714" name="Google Shape;10714;p81"/>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1"/>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1"/>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81"/>
          <p:cNvGrpSpPr/>
          <p:nvPr/>
        </p:nvGrpSpPr>
        <p:grpSpPr>
          <a:xfrm>
            <a:off x="7536807" y="1306109"/>
            <a:ext cx="319089" cy="362073"/>
            <a:chOff x="1044400" y="2917425"/>
            <a:chExt cx="248125" cy="281550"/>
          </a:xfrm>
        </p:grpSpPr>
        <p:sp>
          <p:nvSpPr>
            <p:cNvPr id="10718" name="Google Shape;10718;p81"/>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1"/>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1"/>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1"/>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1"/>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en-US"/>
            </a:p>
          </p:txBody>
        </p:sp>
        <p:sp>
          <p:nvSpPr>
            <p:cNvPr id="10723" name="Google Shape;10723;p81"/>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en-US"/>
            </a:p>
          </p:txBody>
        </p:sp>
        <p:sp>
          <p:nvSpPr>
            <p:cNvPr id="10724" name="Google Shape;10724;p81"/>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en-US"/>
            </a:p>
          </p:txBody>
        </p:sp>
        <p:sp>
          <p:nvSpPr>
            <p:cNvPr id="10725" name="Google Shape;10725;p81"/>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1"/>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7" name="Google Shape;10727;p81"/>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731"/>
        <p:cNvGrpSpPr/>
        <p:nvPr/>
      </p:nvGrpSpPr>
      <p:grpSpPr>
        <a:xfrm>
          <a:off x="0" y="0"/>
          <a:ext cx="0" cy="0"/>
          <a:chOff x="0" y="0"/>
          <a:chExt cx="0" cy="0"/>
        </a:xfrm>
      </p:grpSpPr>
      <p:sp>
        <p:nvSpPr>
          <p:cNvPr id="10732" name="Google Shape;10732;p82"/>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733" name="Google Shape;10733;p82"/>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734" name="Google Shape;10734;p82"/>
          <p:cNvGrpSpPr/>
          <p:nvPr/>
        </p:nvGrpSpPr>
        <p:grpSpPr>
          <a:xfrm>
            <a:off x="889109" y="1303003"/>
            <a:ext cx="278288" cy="357036"/>
            <a:chOff x="-50489600" y="1947400"/>
            <a:chExt cx="233150" cy="299125"/>
          </a:xfrm>
        </p:grpSpPr>
        <p:sp>
          <p:nvSpPr>
            <p:cNvPr id="10735" name="Google Shape;10735;p82"/>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2"/>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82"/>
          <p:cNvGrpSpPr/>
          <p:nvPr/>
        </p:nvGrpSpPr>
        <p:grpSpPr>
          <a:xfrm>
            <a:off x="849616" y="1757960"/>
            <a:ext cx="357274" cy="358199"/>
            <a:chOff x="-50523475" y="2316000"/>
            <a:chExt cx="299325" cy="300100"/>
          </a:xfrm>
        </p:grpSpPr>
        <p:sp>
          <p:nvSpPr>
            <p:cNvPr id="10738" name="Google Shape;10738;p82"/>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2"/>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82"/>
          <p:cNvGrpSpPr/>
          <p:nvPr/>
        </p:nvGrpSpPr>
        <p:grpSpPr>
          <a:xfrm>
            <a:off x="848213" y="2207269"/>
            <a:ext cx="360079" cy="357304"/>
            <a:chOff x="-50524250" y="2686150"/>
            <a:chExt cx="301675" cy="299350"/>
          </a:xfrm>
        </p:grpSpPr>
        <p:sp>
          <p:nvSpPr>
            <p:cNvPr id="10741" name="Google Shape;10741;p82"/>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2"/>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2"/>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2"/>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2"/>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2"/>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82"/>
          <p:cNvGrpSpPr/>
          <p:nvPr/>
        </p:nvGrpSpPr>
        <p:grpSpPr>
          <a:xfrm>
            <a:off x="3070976" y="1333082"/>
            <a:ext cx="358199" cy="359154"/>
            <a:chOff x="-48633950" y="1972600"/>
            <a:chExt cx="300100" cy="300900"/>
          </a:xfrm>
        </p:grpSpPr>
        <p:sp>
          <p:nvSpPr>
            <p:cNvPr id="10748" name="Google Shape;10748;p82"/>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2"/>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0" name="Google Shape;10750;p82"/>
          <p:cNvGrpSpPr/>
          <p:nvPr/>
        </p:nvGrpSpPr>
        <p:grpSpPr>
          <a:xfrm>
            <a:off x="3071439" y="2237377"/>
            <a:ext cx="357274" cy="357274"/>
            <a:chOff x="-48633175" y="2711375"/>
            <a:chExt cx="299325" cy="299325"/>
          </a:xfrm>
        </p:grpSpPr>
        <p:sp>
          <p:nvSpPr>
            <p:cNvPr id="10751" name="Google Shape;10751;p82"/>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2"/>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82"/>
          <p:cNvGrpSpPr/>
          <p:nvPr/>
        </p:nvGrpSpPr>
        <p:grpSpPr>
          <a:xfrm>
            <a:off x="1757928" y="2689329"/>
            <a:ext cx="314006" cy="358229"/>
            <a:chOff x="-46753100" y="1965500"/>
            <a:chExt cx="263075" cy="300125"/>
          </a:xfrm>
        </p:grpSpPr>
        <p:sp>
          <p:nvSpPr>
            <p:cNvPr id="10754" name="Google Shape;10754;p82"/>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2"/>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82"/>
          <p:cNvGrpSpPr/>
          <p:nvPr/>
        </p:nvGrpSpPr>
        <p:grpSpPr>
          <a:xfrm>
            <a:off x="1735354" y="3156542"/>
            <a:ext cx="359154" cy="315916"/>
            <a:chOff x="-46772025" y="2350650"/>
            <a:chExt cx="300900" cy="264675"/>
          </a:xfrm>
        </p:grpSpPr>
        <p:sp>
          <p:nvSpPr>
            <p:cNvPr id="10757" name="Google Shape;10757;p82"/>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2"/>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9" name="Google Shape;10759;p82"/>
          <p:cNvGrpSpPr/>
          <p:nvPr/>
        </p:nvGrpSpPr>
        <p:grpSpPr>
          <a:xfrm>
            <a:off x="1735354" y="3590820"/>
            <a:ext cx="359154" cy="359154"/>
            <a:chOff x="-46772025" y="2701925"/>
            <a:chExt cx="300900" cy="300900"/>
          </a:xfrm>
        </p:grpSpPr>
        <p:sp>
          <p:nvSpPr>
            <p:cNvPr id="10760" name="Google Shape;10760;p82"/>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2"/>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2" name="Google Shape;10762;p82"/>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3" name="Google Shape;10763;p82"/>
          <p:cNvGrpSpPr/>
          <p:nvPr/>
        </p:nvGrpSpPr>
        <p:grpSpPr>
          <a:xfrm>
            <a:off x="1293035" y="1303928"/>
            <a:ext cx="358199" cy="359154"/>
            <a:chOff x="-50154075" y="1948175"/>
            <a:chExt cx="300100" cy="300900"/>
          </a:xfrm>
        </p:grpSpPr>
        <p:sp>
          <p:nvSpPr>
            <p:cNvPr id="10764" name="Google Shape;10764;p82"/>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2"/>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6" name="Google Shape;10766;p82"/>
          <p:cNvGrpSpPr/>
          <p:nvPr/>
        </p:nvGrpSpPr>
        <p:grpSpPr>
          <a:xfrm>
            <a:off x="1293035" y="1758885"/>
            <a:ext cx="358199" cy="358229"/>
            <a:chOff x="-50154850" y="2316775"/>
            <a:chExt cx="300100" cy="300125"/>
          </a:xfrm>
        </p:grpSpPr>
        <p:sp>
          <p:nvSpPr>
            <p:cNvPr id="10767" name="Google Shape;10767;p82"/>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2"/>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82"/>
          <p:cNvGrpSpPr/>
          <p:nvPr/>
        </p:nvGrpSpPr>
        <p:grpSpPr>
          <a:xfrm>
            <a:off x="1288813" y="2205896"/>
            <a:ext cx="366644" cy="356558"/>
            <a:chOff x="-50158000" y="2685000"/>
            <a:chExt cx="307175" cy="298725"/>
          </a:xfrm>
        </p:grpSpPr>
        <p:sp>
          <p:nvSpPr>
            <p:cNvPr id="10770" name="Google Shape;10770;p82"/>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2"/>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2" name="Google Shape;10772;p82"/>
          <p:cNvGrpSpPr/>
          <p:nvPr/>
        </p:nvGrpSpPr>
        <p:grpSpPr>
          <a:xfrm>
            <a:off x="3070499" y="1788993"/>
            <a:ext cx="359154" cy="361004"/>
            <a:chOff x="-48634750" y="2342000"/>
            <a:chExt cx="300900" cy="302450"/>
          </a:xfrm>
        </p:grpSpPr>
        <p:sp>
          <p:nvSpPr>
            <p:cNvPr id="10773" name="Google Shape;10773;p82"/>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2"/>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2"/>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2"/>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2"/>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2"/>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2"/>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2"/>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82"/>
          <p:cNvGrpSpPr/>
          <p:nvPr/>
        </p:nvGrpSpPr>
        <p:grpSpPr>
          <a:xfrm>
            <a:off x="3521599" y="1334007"/>
            <a:ext cx="361004" cy="358229"/>
            <a:chOff x="-48266125" y="1973375"/>
            <a:chExt cx="302450" cy="300125"/>
          </a:xfrm>
        </p:grpSpPr>
        <p:sp>
          <p:nvSpPr>
            <p:cNvPr id="10782" name="Google Shape;10782;p82"/>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2"/>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2"/>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2"/>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2"/>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2"/>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82"/>
          <p:cNvGrpSpPr/>
          <p:nvPr/>
        </p:nvGrpSpPr>
        <p:grpSpPr>
          <a:xfrm>
            <a:off x="3548844" y="1789769"/>
            <a:ext cx="306516" cy="358349"/>
            <a:chOff x="-48237000" y="2342650"/>
            <a:chExt cx="256800" cy="300225"/>
          </a:xfrm>
        </p:grpSpPr>
        <p:sp>
          <p:nvSpPr>
            <p:cNvPr id="10789" name="Google Shape;10789;p82"/>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2"/>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2"/>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82"/>
          <p:cNvGrpSpPr/>
          <p:nvPr/>
        </p:nvGrpSpPr>
        <p:grpSpPr>
          <a:xfrm>
            <a:off x="2180338" y="2690046"/>
            <a:ext cx="361034" cy="355633"/>
            <a:chOff x="-46404975" y="1966100"/>
            <a:chExt cx="302475" cy="297950"/>
          </a:xfrm>
        </p:grpSpPr>
        <p:sp>
          <p:nvSpPr>
            <p:cNvPr id="10793" name="Google Shape;10793;p82"/>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2"/>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2"/>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2"/>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7" name="Google Shape;10797;p82"/>
          <p:cNvGrpSpPr/>
          <p:nvPr/>
        </p:nvGrpSpPr>
        <p:grpSpPr>
          <a:xfrm>
            <a:off x="2181740" y="3135863"/>
            <a:ext cx="358229" cy="358199"/>
            <a:chOff x="-46401050" y="2333325"/>
            <a:chExt cx="300125" cy="300100"/>
          </a:xfrm>
        </p:grpSpPr>
        <p:sp>
          <p:nvSpPr>
            <p:cNvPr id="10798" name="Google Shape;10798;p82"/>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2"/>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2"/>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2"/>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2" name="Google Shape;10802;p82"/>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3" name="Google Shape;10803;p82"/>
          <p:cNvGrpSpPr/>
          <p:nvPr/>
        </p:nvGrpSpPr>
        <p:grpSpPr>
          <a:xfrm>
            <a:off x="3961830" y="3146218"/>
            <a:ext cx="359154" cy="359124"/>
            <a:chOff x="-44914800" y="2342000"/>
            <a:chExt cx="300900" cy="300875"/>
          </a:xfrm>
        </p:grpSpPr>
        <p:sp>
          <p:nvSpPr>
            <p:cNvPr id="10804" name="Google Shape;10804;p82"/>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2"/>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2"/>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7" name="Google Shape;10807;p82"/>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8" name="Google Shape;10808;p82"/>
          <p:cNvGrpSpPr/>
          <p:nvPr/>
        </p:nvGrpSpPr>
        <p:grpSpPr>
          <a:xfrm>
            <a:off x="1735816" y="1758736"/>
            <a:ext cx="359154" cy="357424"/>
            <a:chOff x="-49786250" y="2316650"/>
            <a:chExt cx="300900" cy="299450"/>
          </a:xfrm>
        </p:grpSpPr>
        <p:sp>
          <p:nvSpPr>
            <p:cNvPr id="10809" name="Google Shape;10809;p82"/>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2"/>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2"/>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2"/>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2"/>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2"/>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2"/>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6" name="Google Shape;10816;p82"/>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2"/>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8" name="Google Shape;10818;p82"/>
          <p:cNvGrpSpPr/>
          <p:nvPr/>
        </p:nvGrpSpPr>
        <p:grpSpPr>
          <a:xfrm>
            <a:off x="4033144" y="1788993"/>
            <a:ext cx="230365" cy="359124"/>
            <a:chOff x="-47842400" y="2342000"/>
            <a:chExt cx="193000" cy="300875"/>
          </a:xfrm>
        </p:grpSpPr>
        <p:sp>
          <p:nvSpPr>
            <p:cNvPr id="10819" name="Google Shape;10819;p82"/>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2"/>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2"/>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82"/>
          <p:cNvGrpSpPr/>
          <p:nvPr/>
        </p:nvGrpSpPr>
        <p:grpSpPr>
          <a:xfrm>
            <a:off x="3969212" y="2236452"/>
            <a:ext cx="358229" cy="359154"/>
            <a:chOff x="-47896750" y="2710600"/>
            <a:chExt cx="300125" cy="300900"/>
          </a:xfrm>
        </p:grpSpPr>
        <p:sp>
          <p:nvSpPr>
            <p:cNvPr id="10823" name="Google Shape;10823;p82"/>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2"/>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2"/>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2"/>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82"/>
          <p:cNvGrpSpPr/>
          <p:nvPr/>
        </p:nvGrpSpPr>
        <p:grpSpPr>
          <a:xfrm>
            <a:off x="2624852" y="2710009"/>
            <a:ext cx="359154" cy="314991"/>
            <a:chOff x="-46033225" y="1982825"/>
            <a:chExt cx="300900" cy="263900"/>
          </a:xfrm>
        </p:grpSpPr>
        <p:sp>
          <p:nvSpPr>
            <p:cNvPr id="10828" name="Google Shape;10828;p82"/>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2"/>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2"/>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82"/>
          <p:cNvGrpSpPr/>
          <p:nvPr/>
        </p:nvGrpSpPr>
        <p:grpSpPr>
          <a:xfrm>
            <a:off x="2621569" y="3137266"/>
            <a:ext cx="365719" cy="326151"/>
            <a:chOff x="-46034000" y="2334500"/>
            <a:chExt cx="306400" cy="273250"/>
          </a:xfrm>
        </p:grpSpPr>
        <p:sp>
          <p:nvSpPr>
            <p:cNvPr id="10832" name="Google Shape;10832;p82"/>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2"/>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2"/>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82"/>
          <p:cNvGrpSpPr/>
          <p:nvPr/>
        </p:nvGrpSpPr>
        <p:grpSpPr>
          <a:xfrm>
            <a:off x="2667627" y="3591655"/>
            <a:ext cx="273603" cy="356439"/>
            <a:chOff x="-45998575" y="2702625"/>
            <a:chExt cx="229225" cy="298625"/>
          </a:xfrm>
        </p:grpSpPr>
        <p:sp>
          <p:nvSpPr>
            <p:cNvPr id="10836" name="Google Shape;10836;p82"/>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2"/>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2"/>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2"/>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2"/>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2"/>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2"/>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3" name="Google Shape;10843;p82"/>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2"/>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5" name="Google Shape;10845;p82"/>
          <p:cNvGrpSpPr/>
          <p:nvPr/>
        </p:nvGrpSpPr>
        <p:grpSpPr>
          <a:xfrm>
            <a:off x="2203197" y="2205419"/>
            <a:ext cx="314961" cy="361034"/>
            <a:chOff x="-49398750" y="2684600"/>
            <a:chExt cx="263875" cy="302475"/>
          </a:xfrm>
        </p:grpSpPr>
        <p:sp>
          <p:nvSpPr>
            <p:cNvPr id="10846" name="Google Shape;10846;p82"/>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2"/>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2"/>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82"/>
          <p:cNvGrpSpPr/>
          <p:nvPr/>
        </p:nvGrpSpPr>
        <p:grpSpPr>
          <a:xfrm>
            <a:off x="873121" y="2699684"/>
            <a:ext cx="314006" cy="359154"/>
            <a:chOff x="-47509225" y="1974175"/>
            <a:chExt cx="263075" cy="300900"/>
          </a:xfrm>
        </p:grpSpPr>
        <p:sp>
          <p:nvSpPr>
            <p:cNvPr id="10850" name="Google Shape;10850;p82"/>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2"/>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2"/>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2"/>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2"/>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5" name="Google Shape;10855;p82"/>
          <p:cNvGrpSpPr/>
          <p:nvPr/>
        </p:nvGrpSpPr>
        <p:grpSpPr>
          <a:xfrm>
            <a:off x="849622" y="3146218"/>
            <a:ext cx="361004" cy="357961"/>
            <a:chOff x="-47529700" y="2342000"/>
            <a:chExt cx="302450" cy="299900"/>
          </a:xfrm>
        </p:grpSpPr>
        <p:sp>
          <p:nvSpPr>
            <p:cNvPr id="10856" name="Google Shape;10856;p82"/>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2"/>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82"/>
          <p:cNvGrpSpPr/>
          <p:nvPr/>
        </p:nvGrpSpPr>
        <p:grpSpPr>
          <a:xfrm>
            <a:off x="851025" y="3645367"/>
            <a:ext cx="358199" cy="272648"/>
            <a:chOff x="-47527350" y="2747625"/>
            <a:chExt cx="300100" cy="228425"/>
          </a:xfrm>
        </p:grpSpPr>
        <p:sp>
          <p:nvSpPr>
            <p:cNvPr id="10859" name="Google Shape;10859;p82"/>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2"/>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2"/>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2"/>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2"/>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2"/>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5" name="Google Shape;10865;p82"/>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6" name="Google Shape;10866;p82"/>
          <p:cNvGrpSpPr/>
          <p:nvPr/>
        </p:nvGrpSpPr>
        <p:grpSpPr>
          <a:xfrm>
            <a:off x="3073924" y="3158422"/>
            <a:ext cx="358229" cy="314961"/>
            <a:chOff x="-45664625" y="2352225"/>
            <a:chExt cx="300125" cy="263875"/>
          </a:xfrm>
        </p:grpSpPr>
        <p:sp>
          <p:nvSpPr>
            <p:cNvPr id="10867" name="Google Shape;10867;p82"/>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2"/>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2"/>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2"/>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2"/>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2"/>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2"/>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82"/>
          <p:cNvGrpSpPr/>
          <p:nvPr/>
        </p:nvGrpSpPr>
        <p:grpSpPr>
          <a:xfrm>
            <a:off x="3073103" y="3592401"/>
            <a:ext cx="359870" cy="357573"/>
            <a:chOff x="-45665400" y="2703250"/>
            <a:chExt cx="301500" cy="299575"/>
          </a:xfrm>
        </p:grpSpPr>
        <p:sp>
          <p:nvSpPr>
            <p:cNvPr id="10875" name="Google Shape;10875;p82"/>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2"/>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2"/>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2"/>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82"/>
          <p:cNvGrpSpPr/>
          <p:nvPr/>
        </p:nvGrpSpPr>
        <p:grpSpPr>
          <a:xfrm>
            <a:off x="2174760" y="4033337"/>
            <a:ext cx="359154" cy="360109"/>
            <a:chOff x="-44528075" y="1982825"/>
            <a:chExt cx="300900" cy="301700"/>
          </a:xfrm>
        </p:grpSpPr>
        <p:sp>
          <p:nvSpPr>
            <p:cNvPr id="10880" name="Google Shape;10880;p82"/>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2"/>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2"/>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2"/>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2"/>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2"/>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2"/>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7" name="Google Shape;10887;p82"/>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8" name="Google Shape;10888;p82"/>
          <p:cNvGrpSpPr/>
          <p:nvPr/>
        </p:nvGrpSpPr>
        <p:grpSpPr>
          <a:xfrm>
            <a:off x="2625923" y="1758885"/>
            <a:ext cx="358199" cy="358229"/>
            <a:chOff x="-49048250" y="2316775"/>
            <a:chExt cx="300100" cy="300125"/>
          </a:xfrm>
        </p:grpSpPr>
        <p:sp>
          <p:nvSpPr>
            <p:cNvPr id="10889" name="Google Shape;10889;p82"/>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2"/>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2"/>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2"/>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3" name="Google Shape;10893;p82"/>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4" name="Google Shape;10894;p82"/>
          <p:cNvGrpSpPr/>
          <p:nvPr/>
        </p:nvGrpSpPr>
        <p:grpSpPr>
          <a:xfrm>
            <a:off x="1290494" y="2699684"/>
            <a:ext cx="360109" cy="358199"/>
            <a:chOff x="-47160325" y="1974175"/>
            <a:chExt cx="301700" cy="300100"/>
          </a:xfrm>
        </p:grpSpPr>
        <p:sp>
          <p:nvSpPr>
            <p:cNvPr id="10895" name="Google Shape;10895;p82"/>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2"/>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82"/>
          <p:cNvGrpSpPr/>
          <p:nvPr/>
        </p:nvGrpSpPr>
        <p:grpSpPr>
          <a:xfrm>
            <a:off x="1290971" y="3146218"/>
            <a:ext cx="359154" cy="359124"/>
            <a:chOff x="-47159525" y="2342000"/>
            <a:chExt cx="300900" cy="300875"/>
          </a:xfrm>
        </p:grpSpPr>
        <p:sp>
          <p:nvSpPr>
            <p:cNvPr id="10898" name="Google Shape;10898;p82"/>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2"/>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2"/>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2"/>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2"/>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82"/>
          <p:cNvGrpSpPr/>
          <p:nvPr/>
        </p:nvGrpSpPr>
        <p:grpSpPr>
          <a:xfrm>
            <a:off x="1291448" y="3603054"/>
            <a:ext cx="358199" cy="359154"/>
            <a:chOff x="-47157950" y="2712175"/>
            <a:chExt cx="300100" cy="300900"/>
          </a:xfrm>
        </p:grpSpPr>
        <p:sp>
          <p:nvSpPr>
            <p:cNvPr id="10904" name="Google Shape;10904;p82"/>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2"/>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2"/>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2"/>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2"/>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2"/>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2"/>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1" name="Google Shape;10911;p82"/>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2" name="Google Shape;10912;p82"/>
          <p:cNvGrpSpPr/>
          <p:nvPr/>
        </p:nvGrpSpPr>
        <p:grpSpPr>
          <a:xfrm>
            <a:off x="3535175" y="3135863"/>
            <a:ext cx="315886" cy="358199"/>
            <a:chOff x="-45278675" y="2333325"/>
            <a:chExt cx="264650" cy="300100"/>
          </a:xfrm>
        </p:grpSpPr>
        <p:sp>
          <p:nvSpPr>
            <p:cNvPr id="10913" name="Google Shape;10913;p82"/>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2"/>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2"/>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2"/>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82"/>
          <p:cNvGrpSpPr/>
          <p:nvPr/>
        </p:nvGrpSpPr>
        <p:grpSpPr>
          <a:xfrm>
            <a:off x="3545500" y="3590820"/>
            <a:ext cx="295237" cy="358229"/>
            <a:chOff x="-45270025" y="2701925"/>
            <a:chExt cx="247350" cy="300125"/>
          </a:xfrm>
        </p:grpSpPr>
        <p:sp>
          <p:nvSpPr>
            <p:cNvPr id="10918" name="Google Shape;10918;p82"/>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2"/>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2"/>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2"/>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2" name="Google Shape;10922;p82"/>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3" name="Google Shape;10923;p82"/>
          <p:cNvGrpSpPr/>
          <p:nvPr/>
        </p:nvGrpSpPr>
        <p:grpSpPr>
          <a:xfrm>
            <a:off x="2209567" y="1743737"/>
            <a:ext cx="307444" cy="366556"/>
            <a:chOff x="2209567" y="1972337"/>
            <a:chExt cx="307444" cy="366556"/>
          </a:xfrm>
        </p:grpSpPr>
        <p:sp>
          <p:nvSpPr>
            <p:cNvPr id="10924" name="Google Shape;10924;p82"/>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2"/>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2"/>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7" name="Google Shape;10927;p82"/>
            <p:cNvGrpSpPr/>
            <p:nvPr/>
          </p:nvGrpSpPr>
          <p:grpSpPr>
            <a:xfrm>
              <a:off x="2209567" y="2078266"/>
              <a:ext cx="307444" cy="260626"/>
              <a:chOff x="1636184" y="2959225"/>
              <a:chExt cx="232666" cy="197250"/>
            </a:xfrm>
          </p:grpSpPr>
          <p:sp>
            <p:nvSpPr>
              <p:cNvPr id="10928" name="Google Shape;10928;p82"/>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2"/>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2"/>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en-US"/>
              </a:p>
            </p:txBody>
          </p:sp>
          <p:sp>
            <p:nvSpPr>
              <p:cNvPr id="10931" name="Google Shape;10931;p82"/>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en-US"/>
              </a:p>
            </p:txBody>
          </p:sp>
        </p:grpSp>
      </p:grpSp>
      <p:grpSp>
        <p:nvGrpSpPr>
          <p:cNvPr id="10932" name="Google Shape;10932;p82"/>
          <p:cNvGrpSpPr/>
          <p:nvPr/>
        </p:nvGrpSpPr>
        <p:grpSpPr>
          <a:xfrm>
            <a:off x="3577265" y="2235011"/>
            <a:ext cx="258542" cy="365154"/>
            <a:chOff x="-47300587" y="123275"/>
            <a:chExt cx="190975" cy="269725"/>
          </a:xfrm>
        </p:grpSpPr>
        <p:sp>
          <p:nvSpPr>
            <p:cNvPr id="10933" name="Google Shape;10933;p82"/>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2"/>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2"/>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2"/>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2"/>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82"/>
          <p:cNvGrpSpPr/>
          <p:nvPr/>
        </p:nvGrpSpPr>
        <p:grpSpPr>
          <a:xfrm>
            <a:off x="4870788" y="1304201"/>
            <a:ext cx="342328" cy="339793"/>
            <a:chOff x="-13966675" y="1639700"/>
            <a:chExt cx="354450" cy="351825"/>
          </a:xfrm>
        </p:grpSpPr>
        <p:sp>
          <p:nvSpPr>
            <p:cNvPr id="10939" name="Google Shape;10939;p82"/>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2"/>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2"/>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2"/>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2"/>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4" name="Google Shape;10944;p82"/>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2"/>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6" name="Google Shape;10946;p82"/>
          <p:cNvGrpSpPr/>
          <p:nvPr/>
        </p:nvGrpSpPr>
        <p:grpSpPr>
          <a:xfrm>
            <a:off x="6667277" y="1303887"/>
            <a:ext cx="340034" cy="340420"/>
            <a:chOff x="-12199250" y="1662675"/>
            <a:chExt cx="352075" cy="352475"/>
          </a:xfrm>
        </p:grpSpPr>
        <p:sp>
          <p:nvSpPr>
            <p:cNvPr id="10947" name="Google Shape;10947;p82"/>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2"/>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2"/>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82"/>
          <p:cNvGrpSpPr/>
          <p:nvPr/>
        </p:nvGrpSpPr>
        <p:grpSpPr>
          <a:xfrm>
            <a:off x="6666130" y="1710754"/>
            <a:ext cx="342328" cy="342328"/>
            <a:chOff x="-12199250" y="2096250"/>
            <a:chExt cx="354450" cy="354450"/>
          </a:xfrm>
        </p:grpSpPr>
        <p:sp>
          <p:nvSpPr>
            <p:cNvPr id="10951" name="Google Shape;10951;p82"/>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2"/>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3" name="Google Shape;10953;p82"/>
          <p:cNvGrpSpPr/>
          <p:nvPr/>
        </p:nvGrpSpPr>
        <p:grpSpPr>
          <a:xfrm>
            <a:off x="6667277" y="2119708"/>
            <a:ext cx="340034" cy="341579"/>
            <a:chOff x="-12199250" y="2530225"/>
            <a:chExt cx="352075" cy="353675"/>
          </a:xfrm>
        </p:grpSpPr>
        <p:sp>
          <p:nvSpPr>
            <p:cNvPr id="10954" name="Google Shape;10954;p82"/>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2"/>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2"/>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2"/>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8" name="Google Shape;10958;p82"/>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9" name="Google Shape;10959;p82"/>
          <p:cNvGrpSpPr/>
          <p:nvPr/>
        </p:nvGrpSpPr>
        <p:grpSpPr>
          <a:xfrm>
            <a:off x="4870788" y="2959488"/>
            <a:ext cx="342328" cy="339310"/>
            <a:chOff x="-10462550" y="2057650"/>
            <a:chExt cx="354450" cy="351325"/>
          </a:xfrm>
        </p:grpSpPr>
        <p:sp>
          <p:nvSpPr>
            <p:cNvPr id="10960" name="Google Shape;10960;p82"/>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2"/>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2" name="Google Shape;10962;p82"/>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3" name="Google Shape;10963;p82"/>
          <p:cNvGrpSpPr/>
          <p:nvPr/>
        </p:nvGrpSpPr>
        <p:grpSpPr>
          <a:xfrm>
            <a:off x="6649772" y="2551051"/>
            <a:ext cx="375044" cy="340541"/>
            <a:chOff x="-8692750" y="1622100"/>
            <a:chExt cx="388325" cy="352600"/>
          </a:xfrm>
        </p:grpSpPr>
        <p:sp>
          <p:nvSpPr>
            <p:cNvPr id="10964" name="Google Shape;10964;p82"/>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2"/>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82"/>
          <p:cNvGrpSpPr/>
          <p:nvPr/>
        </p:nvGrpSpPr>
        <p:grpSpPr>
          <a:xfrm>
            <a:off x="5304253" y="1303307"/>
            <a:ext cx="341555" cy="341579"/>
            <a:chOff x="-13529550" y="1639425"/>
            <a:chExt cx="353650" cy="353675"/>
          </a:xfrm>
        </p:grpSpPr>
        <p:sp>
          <p:nvSpPr>
            <p:cNvPr id="10967" name="Google Shape;10967;p82"/>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2"/>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2"/>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2"/>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2"/>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2"/>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2"/>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2"/>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5" name="Google Shape;10975;p82"/>
          <p:cNvGrpSpPr/>
          <p:nvPr/>
        </p:nvGrpSpPr>
        <p:grpSpPr>
          <a:xfrm>
            <a:off x="5303106" y="1711889"/>
            <a:ext cx="343849" cy="340058"/>
            <a:chOff x="-13531925" y="2075775"/>
            <a:chExt cx="356025" cy="352100"/>
          </a:xfrm>
        </p:grpSpPr>
        <p:sp>
          <p:nvSpPr>
            <p:cNvPr id="10976" name="Google Shape;10976;p82"/>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2"/>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82"/>
          <p:cNvGrpSpPr/>
          <p:nvPr/>
        </p:nvGrpSpPr>
        <p:grpSpPr>
          <a:xfrm>
            <a:off x="5304627" y="2120094"/>
            <a:ext cx="340807" cy="340807"/>
            <a:chOff x="-13528775" y="2507400"/>
            <a:chExt cx="352875" cy="352875"/>
          </a:xfrm>
        </p:grpSpPr>
        <p:sp>
          <p:nvSpPr>
            <p:cNvPr id="10979" name="Google Shape;10979;p82"/>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2"/>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2"/>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2" name="Google Shape;10982;p82"/>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2"/>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4" name="Google Shape;10984;p82"/>
          <p:cNvGrpSpPr/>
          <p:nvPr/>
        </p:nvGrpSpPr>
        <p:grpSpPr>
          <a:xfrm>
            <a:off x="7140133" y="2119708"/>
            <a:ext cx="308090" cy="341579"/>
            <a:chOff x="-11747150" y="2530225"/>
            <a:chExt cx="319000" cy="353675"/>
          </a:xfrm>
        </p:grpSpPr>
        <p:sp>
          <p:nvSpPr>
            <p:cNvPr id="10985" name="Google Shape;10985;p82"/>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2"/>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7" name="Google Shape;10987;p82"/>
          <p:cNvGrpSpPr/>
          <p:nvPr/>
        </p:nvGrpSpPr>
        <p:grpSpPr>
          <a:xfrm>
            <a:off x="5304627" y="2550919"/>
            <a:ext cx="340807" cy="340807"/>
            <a:chOff x="-10027775" y="1622900"/>
            <a:chExt cx="352875" cy="352875"/>
          </a:xfrm>
        </p:grpSpPr>
        <p:sp>
          <p:nvSpPr>
            <p:cNvPr id="10988" name="Google Shape;10988;p82"/>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2"/>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2"/>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2"/>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2"/>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2"/>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4" name="Google Shape;10994;p82"/>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5" name="Google Shape;10995;p82"/>
          <p:cNvGrpSpPr/>
          <p:nvPr/>
        </p:nvGrpSpPr>
        <p:grpSpPr>
          <a:xfrm>
            <a:off x="8031595" y="2576583"/>
            <a:ext cx="322553" cy="342328"/>
            <a:chOff x="-10019125" y="2490075"/>
            <a:chExt cx="333975" cy="354450"/>
          </a:xfrm>
        </p:grpSpPr>
        <p:sp>
          <p:nvSpPr>
            <p:cNvPr id="10996" name="Google Shape;10996;p82"/>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2"/>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2"/>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2"/>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82"/>
          <p:cNvGrpSpPr/>
          <p:nvPr/>
        </p:nvGrpSpPr>
        <p:grpSpPr>
          <a:xfrm>
            <a:off x="6661180" y="2957593"/>
            <a:ext cx="352227" cy="343100"/>
            <a:chOff x="-8684100" y="2032450"/>
            <a:chExt cx="364700" cy="355250"/>
          </a:xfrm>
        </p:grpSpPr>
        <p:sp>
          <p:nvSpPr>
            <p:cNvPr id="11001" name="Google Shape;11001;p82"/>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2"/>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2"/>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4" name="Google Shape;11004;p82"/>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5" name="Google Shape;11005;p82"/>
          <p:cNvGrpSpPr/>
          <p:nvPr/>
        </p:nvGrpSpPr>
        <p:grpSpPr>
          <a:xfrm>
            <a:off x="5752039" y="1711056"/>
            <a:ext cx="343849" cy="341724"/>
            <a:chOff x="-13095575" y="2073400"/>
            <a:chExt cx="356025" cy="353825"/>
          </a:xfrm>
        </p:grpSpPr>
        <p:sp>
          <p:nvSpPr>
            <p:cNvPr id="11006" name="Google Shape;11006;p82"/>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2"/>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2"/>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2"/>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2"/>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2"/>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2"/>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2"/>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4" name="Google Shape;11014;p82"/>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5" name="Google Shape;11015;p82"/>
          <p:cNvGrpSpPr/>
          <p:nvPr/>
        </p:nvGrpSpPr>
        <p:grpSpPr>
          <a:xfrm>
            <a:off x="7576787" y="1302885"/>
            <a:ext cx="343100" cy="342424"/>
            <a:chOff x="-11332875" y="1660700"/>
            <a:chExt cx="355250" cy="354550"/>
          </a:xfrm>
        </p:grpSpPr>
        <p:sp>
          <p:nvSpPr>
            <p:cNvPr id="11016" name="Google Shape;11016;p82"/>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2"/>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2"/>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2"/>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0" name="Google Shape;11020;p82"/>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2"/>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2" name="Google Shape;11022;p82"/>
          <p:cNvGrpSpPr/>
          <p:nvPr/>
        </p:nvGrpSpPr>
        <p:grpSpPr>
          <a:xfrm>
            <a:off x="5774096" y="2549397"/>
            <a:ext cx="299736" cy="343849"/>
            <a:chOff x="-9570950" y="1622100"/>
            <a:chExt cx="310350" cy="356025"/>
          </a:xfrm>
        </p:grpSpPr>
        <p:sp>
          <p:nvSpPr>
            <p:cNvPr id="11023" name="Google Shape;11023;p82"/>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2"/>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82"/>
          <p:cNvGrpSpPr/>
          <p:nvPr/>
        </p:nvGrpSpPr>
        <p:grpSpPr>
          <a:xfrm>
            <a:off x="5752800" y="2958353"/>
            <a:ext cx="342328" cy="341579"/>
            <a:chOff x="-9594575" y="2056875"/>
            <a:chExt cx="354450" cy="353675"/>
          </a:xfrm>
        </p:grpSpPr>
        <p:sp>
          <p:nvSpPr>
            <p:cNvPr id="11026" name="Google Shape;11026;p82"/>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2"/>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2"/>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9" name="Google Shape;11029;p82"/>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0" name="Google Shape;11030;p82"/>
          <p:cNvGrpSpPr/>
          <p:nvPr/>
        </p:nvGrpSpPr>
        <p:grpSpPr>
          <a:xfrm>
            <a:off x="6208482" y="1303693"/>
            <a:ext cx="342328" cy="340807"/>
            <a:chOff x="-12661600" y="1640225"/>
            <a:chExt cx="354450" cy="352875"/>
          </a:xfrm>
        </p:grpSpPr>
        <p:sp>
          <p:nvSpPr>
            <p:cNvPr id="11031" name="Google Shape;11031;p82"/>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2"/>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2"/>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4" name="Google Shape;11034;p82"/>
          <p:cNvGrpSpPr/>
          <p:nvPr/>
        </p:nvGrpSpPr>
        <p:grpSpPr>
          <a:xfrm>
            <a:off x="6208857" y="1732231"/>
            <a:ext cx="341579" cy="299374"/>
            <a:chOff x="-12660025" y="2096250"/>
            <a:chExt cx="353675" cy="309975"/>
          </a:xfrm>
        </p:grpSpPr>
        <p:sp>
          <p:nvSpPr>
            <p:cNvPr id="11035" name="Google Shape;11035;p82"/>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2"/>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2"/>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2"/>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2"/>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2"/>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82"/>
          <p:cNvGrpSpPr/>
          <p:nvPr/>
        </p:nvGrpSpPr>
        <p:grpSpPr>
          <a:xfrm>
            <a:off x="6207335" y="2119527"/>
            <a:ext cx="344622" cy="341941"/>
            <a:chOff x="-12663175" y="2506800"/>
            <a:chExt cx="356825" cy="354050"/>
          </a:xfrm>
        </p:grpSpPr>
        <p:sp>
          <p:nvSpPr>
            <p:cNvPr id="11042" name="Google Shape;11042;p82"/>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2"/>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2"/>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2"/>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82"/>
          <p:cNvGrpSpPr/>
          <p:nvPr/>
        </p:nvGrpSpPr>
        <p:grpSpPr>
          <a:xfrm>
            <a:off x="8022468" y="1303307"/>
            <a:ext cx="340807" cy="341579"/>
            <a:chOff x="-10896525" y="1663050"/>
            <a:chExt cx="352875" cy="353675"/>
          </a:xfrm>
        </p:grpSpPr>
        <p:sp>
          <p:nvSpPr>
            <p:cNvPr id="11047" name="Google Shape;11047;p82"/>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2"/>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9" name="Google Shape;11049;p82"/>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0" name="Google Shape;11050;p82"/>
          <p:cNvGrpSpPr/>
          <p:nvPr/>
        </p:nvGrpSpPr>
        <p:grpSpPr>
          <a:xfrm>
            <a:off x="8022082" y="2130742"/>
            <a:ext cx="341579" cy="319511"/>
            <a:chOff x="-10898100" y="2542050"/>
            <a:chExt cx="353675" cy="330825"/>
          </a:xfrm>
        </p:grpSpPr>
        <p:sp>
          <p:nvSpPr>
            <p:cNvPr id="11051" name="Google Shape;11051;p82"/>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2"/>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2"/>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2"/>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2"/>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2"/>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82"/>
          <p:cNvGrpSpPr/>
          <p:nvPr/>
        </p:nvGrpSpPr>
        <p:grpSpPr>
          <a:xfrm>
            <a:off x="6209617" y="2551607"/>
            <a:ext cx="340058" cy="339430"/>
            <a:chOff x="-9157450" y="1622750"/>
            <a:chExt cx="352100" cy="351450"/>
          </a:xfrm>
        </p:grpSpPr>
        <p:sp>
          <p:nvSpPr>
            <p:cNvPr id="11058" name="Google Shape;11058;p82"/>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2"/>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82"/>
          <p:cNvGrpSpPr/>
          <p:nvPr/>
        </p:nvGrpSpPr>
        <p:grpSpPr>
          <a:xfrm>
            <a:off x="6247658" y="2959874"/>
            <a:ext cx="263977" cy="338537"/>
            <a:chOff x="-9119650" y="2056875"/>
            <a:chExt cx="273325" cy="350525"/>
          </a:xfrm>
        </p:grpSpPr>
        <p:sp>
          <p:nvSpPr>
            <p:cNvPr id="11061" name="Google Shape;11061;p82"/>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2"/>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3" name="Google Shape;11063;p82"/>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2"/>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5" name="Google Shape;11065;p82"/>
          <p:cNvGrpSpPr/>
          <p:nvPr/>
        </p:nvGrpSpPr>
        <p:grpSpPr>
          <a:xfrm>
            <a:off x="7576790" y="2989279"/>
            <a:ext cx="343094" cy="341569"/>
            <a:chOff x="6001575" y="3119050"/>
            <a:chExt cx="315025" cy="313625"/>
          </a:xfrm>
        </p:grpSpPr>
        <p:sp>
          <p:nvSpPr>
            <p:cNvPr id="11066" name="Google Shape;11066;p82"/>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2"/>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071"/>
        <p:cNvGrpSpPr/>
        <p:nvPr/>
      </p:nvGrpSpPr>
      <p:grpSpPr>
        <a:xfrm>
          <a:off x="0" y="0"/>
          <a:ext cx="0" cy="0"/>
          <a:chOff x="0" y="0"/>
          <a:chExt cx="0" cy="0"/>
        </a:xfrm>
      </p:grpSpPr>
      <p:sp>
        <p:nvSpPr>
          <p:cNvPr id="11072" name="Google Shape;11072;p83"/>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3" name="Google Shape;11073;p83"/>
          <p:cNvGrpSpPr/>
          <p:nvPr/>
        </p:nvGrpSpPr>
        <p:grpSpPr>
          <a:xfrm>
            <a:off x="829227" y="2273195"/>
            <a:ext cx="476329" cy="476213"/>
            <a:chOff x="-21298675" y="2414425"/>
            <a:chExt cx="306400" cy="306325"/>
          </a:xfrm>
        </p:grpSpPr>
        <p:sp>
          <p:nvSpPr>
            <p:cNvPr id="11074" name="Google Shape;11074;p83"/>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3"/>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3"/>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7" name="Google Shape;11077;p83"/>
          <p:cNvGrpSpPr/>
          <p:nvPr/>
        </p:nvGrpSpPr>
        <p:grpSpPr>
          <a:xfrm>
            <a:off x="828605" y="2865128"/>
            <a:ext cx="477573" cy="445432"/>
            <a:chOff x="-21299475" y="2798025"/>
            <a:chExt cx="307200" cy="286525"/>
          </a:xfrm>
        </p:grpSpPr>
        <p:sp>
          <p:nvSpPr>
            <p:cNvPr id="11078" name="Google Shape;11078;p83"/>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3"/>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3"/>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3"/>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3"/>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3"/>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3"/>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3"/>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3"/>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3"/>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3"/>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3"/>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0" name="Google Shape;11090;p83"/>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3"/>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3"/>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3" name="Google Shape;11093;p83"/>
          <p:cNvGrpSpPr/>
          <p:nvPr/>
        </p:nvGrpSpPr>
        <p:grpSpPr>
          <a:xfrm>
            <a:off x="6697960" y="1688917"/>
            <a:ext cx="413912" cy="472676"/>
            <a:chOff x="-17545650" y="2051350"/>
            <a:chExt cx="266250" cy="304050"/>
          </a:xfrm>
        </p:grpSpPr>
        <p:sp>
          <p:nvSpPr>
            <p:cNvPr id="11094" name="Google Shape;11094;p83"/>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3"/>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3"/>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3"/>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8" name="Google Shape;11098;p83"/>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9" name="Google Shape;11099;p83"/>
          <p:cNvGrpSpPr/>
          <p:nvPr/>
        </p:nvGrpSpPr>
        <p:grpSpPr>
          <a:xfrm>
            <a:off x="6668578" y="2865574"/>
            <a:ext cx="472676" cy="444538"/>
            <a:chOff x="-17565350" y="2809825"/>
            <a:chExt cx="304050" cy="285950"/>
          </a:xfrm>
        </p:grpSpPr>
        <p:sp>
          <p:nvSpPr>
            <p:cNvPr id="11100" name="Google Shape;11100;p83"/>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3"/>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3"/>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3"/>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3"/>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5" name="Google Shape;11105;p83"/>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3"/>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3"/>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8" name="Google Shape;11108;p83"/>
          <p:cNvGrpSpPr/>
          <p:nvPr/>
        </p:nvGrpSpPr>
        <p:grpSpPr>
          <a:xfrm>
            <a:off x="1441487" y="2850904"/>
            <a:ext cx="416283" cy="473881"/>
            <a:chOff x="-20904875" y="2788575"/>
            <a:chExt cx="267775" cy="304825"/>
          </a:xfrm>
        </p:grpSpPr>
        <p:sp>
          <p:nvSpPr>
            <p:cNvPr id="11109" name="Google Shape;11109;p83"/>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3"/>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83"/>
          <p:cNvGrpSpPr/>
          <p:nvPr/>
        </p:nvGrpSpPr>
        <p:grpSpPr>
          <a:xfrm>
            <a:off x="4381902" y="2275564"/>
            <a:ext cx="360045" cy="471471"/>
            <a:chOff x="-19006700" y="2434925"/>
            <a:chExt cx="231600" cy="303275"/>
          </a:xfrm>
        </p:grpSpPr>
        <p:sp>
          <p:nvSpPr>
            <p:cNvPr id="11112" name="Google Shape;11112;p83"/>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3"/>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3"/>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3"/>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6" name="Google Shape;11116;p83"/>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3"/>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8" name="Google Shape;11118;p83"/>
          <p:cNvGrpSpPr/>
          <p:nvPr/>
        </p:nvGrpSpPr>
        <p:grpSpPr>
          <a:xfrm>
            <a:off x="7260501" y="2289051"/>
            <a:ext cx="473881" cy="444499"/>
            <a:chOff x="-17190425" y="2435725"/>
            <a:chExt cx="304825" cy="285925"/>
          </a:xfrm>
        </p:grpSpPr>
        <p:sp>
          <p:nvSpPr>
            <p:cNvPr id="11119" name="Google Shape;11119;p83"/>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3"/>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3"/>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2" name="Google Shape;11122;p83"/>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3" name="Google Shape;11123;p83"/>
          <p:cNvGrpSpPr/>
          <p:nvPr/>
        </p:nvGrpSpPr>
        <p:grpSpPr>
          <a:xfrm>
            <a:off x="4915227" y="3444650"/>
            <a:ext cx="476329" cy="475086"/>
            <a:chOff x="-15719925" y="2416825"/>
            <a:chExt cx="306400" cy="305600"/>
          </a:xfrm>
        </p:grpSpPr>
        <p:sp>
          <p:nvSpPr>
            <p:cNvPr id="11124" name="Google Shape;11124;p83"/>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3"/>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3"/>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7" name="Google Shape;11127;p83"/>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3"/>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9" name="Google Shape;11129;p83"/>
          <p:cNvGrpSpPr/>
          <p:nvPr/>
        </p:nvGrpSpPr>
        <p:grpSpPr>
          <a:xfrm>
            <a:off x="2001521" y="2851506"/>
            <a:ext cx="479983" cy="472676"/>
            <a:chOff x="-20550425" y="2789350"/>
            <a:chExt cx="308750" cy="304050"/>
          </a:xfrm>
        </p:grpSpPr>
        <p:sp>
          <p:nvSpPr>
            <p:cNvPr id="11130" name="Google Shape;11130;p83"/>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3"/>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83"/>
          <p:cNvGrpSpPr/>
          <p:nvPr/>
        </p:nvGrpSpPr>
        <p:grpSpPr>
          <a:xfrm>
            <a:off x="4916888" y="1688158"/>
            <a:ext cx="473920" cy="474192"/>
            <a:chOff x="-18666450" y="2059825"/>
            <a:chExt cx="304850" cy="305025"/>
          </a:xfrm>
        </p:grpSpPr>
        <p:sp>
          <p:nvSpPr>
            <p:cNvPr id="11133" name="Google Shape;11133;p83"/>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3"/>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5" name="Google Shape;11135;p83"/>
          <p:cNvGrpSpPr/>
          <p:nvPr/>
        </p:nvGrpSpPr>
        <p:grpSpPr>
          <a:xfrm>
            <a:off x="4916286" y="2275584"/>
            <a:ext cx="475125" cy="471432"/>
            <a:chOff x="-18668025" y="2435725"/>
            <a:chExt cx="305625" cy="303250"/>
          </a:xfrm>
        </p:grpSpPr>
        <p:sp>
          <p:nvSpPr>
            <p:cNvPr id="11136" name="Google Shape;11136;p83"/>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3"/>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83"/>
          <p:cNvGrpSpPr/>
          <p:nvPr/>
        </p:nvGrpSpPr>
        <p:grpSpPr>
          <a:xfrm>
            <a:off x="4915683" y="2850902"/>
            <a:ext cx="476329" cy="473881"/>
            <a:chOff x="-18668800" y="2807475"/>
            <a:chExt cx="306400" cy="304825"/>
          </a:xfrm>
        </p:grpSpPr>
        <p:sp>
          <p:nvSpPr>
            <p:cNvPr id="11139" name="Google Shape;11139;p83"/>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3"/>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3"/>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3"/>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3"/>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3"/>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3"/>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3"/>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3"/>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8" name="Google Shape;11148;p83"/>
          <p:cNvGrpSpPr/>
          <p:nvPr/>
        </p:nvGrpSpPr>
        <p:grpSpPr>
          <a:xfrm>
            <a:off x="7869652" y="1687693"/>
            <a:ext cx="416361" cy="475125"/>
            <a:chOff x="-16798200" y="2050575"/>
            <a:chExt cx="267825" cy="305625"/>
          </a:xfrm>
        </p:grpSpPr>
        <p:sp>
          <p:nvSpPr>
            <p:cNvPr id="11149" name="Google Shape;11149;p83"/>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3"/>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3"/>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83"/>
          <p:cNvGrpSpPr/>
          <p:nvPr/>
        </p:nvGrpSpPr>
        <p:grpSpPr>
          <a:xfrm>
            <a:off x="7840270" y="2852127"/>
            <a:ext cx="475125" cy="471432"/>
            <a:chOff x="-16817100" y="2801175"/>
            <a:chExt cx="305625" cy="303250"/>
          </a:xfrm>
        </p:grpSpPr>
        <p:sp>
          <p:nvSpPr>
            <p:cNvPr id="11153" name="Google Shape;11153;p83"/>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3"/>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3"/>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3"/>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3"/>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3"/>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3"/>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3"/>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1" name="Google Shape;11161;p83"/>
          <p:cNvGrpSpPr/>
          <p:nvPr/>
        </p:nvGrpSpPr>
        <p:grpSpPr>
          <a:xfrm>
            <a:off x="7247390" y="3444614"/>
            <a:ext cx="476329" cy="475125"/>
            <a:chOff x="-15717575" y="2786200"/>
            <a:chExt cx="306400" cy="305625"/>
          </a:xfrm>
        </p:grpSpPr>
        <p:sp>
          <p:nvSpPr>
            <p:cNvPr id="11162" name="Google Shape;11162;p83"/>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3"/>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3"/>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3"/>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3"/>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3"/>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3"/>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83"/>
          <p:cNvGrpSpPr/>
          <p:nvPr/>
        </p:nvGrpSpPr>
        <p:grpSpPr>
          <a:xfrm>
            <a:off x="2584963" y="1688296"/>
            <a:ext cx="475125" cy="473920"/>
            <a:chOff x="-20173175" y="2038750"/>
            <a:chExt cx="305625" cy="304850"/>
          </a:xfrm>
        </p:grpSpPr>
        <p:sp>
          <p:nvSpPr>
            <p:cNvPr id="11170" name="Google Shape;11170;p83"/>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3"/>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2" name="Google Shape;11172;p83"/>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3" name="Google Shape;11173;p83"/>
          <p:cNvGrpSpPr/>
          <p:nvPr/>
        </p:nvGrpSpPr>
        <p:grpSpPr>
          <a:xfrm>
            <a:off x="2586187" y="2850282"/>
            <a:ext cx="472676" cy="475125"/>
            <a:chOff x="-20173175" y="2787775"/>
            <a:chExt cx="304050" cy="305625"/>
          </a:xfrm>
        </p:grpSpPr>
        <p:sp>
          <p:nvSpPr>
            <p:cNvPr id="11174" name="Google Shape;11174;p83"/>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3"/>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3"/>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3"/>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3"/>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3"/>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3"/>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83"/>
          <p:cNvGrpSpPr/>
          <p:nvPr/>
        </p:nvGrpSpPr>
        <p:grpSpPr>
          <a:xfrm>
            <a:off x="5511171" y="2275564"/>
            <a:ext cx="473881" cy="471471"/>
            <a:chOff x="-18294675" y="2434925"/>
            <a:chExt cx="304825" cy="303275"/>
          </a:xfrm>
        </p:grpSpPr>
        <p:sp>
          <p:nvSpPr>
            <p:cNvPr id="11182" name="Google Shape;11182;p83"/>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3"/>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3"/>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83"/>
          <p:cNvGrpSpPr/>
          <p:nvPr/>
        </p:nvGrpSpPr>
        <p:grpSpPr>
          <a:xfrm>
            <a:off x="5567487" y="2852107"/>
            <a:ext cx="361250" cy="471471"/>
            <a:chOff x="-18258450" y="2809825"/>
            <a:chExt cx="232375" cy="303275"/>
          </a:xfrm>
        </p:grpSpPr>
        <p:sp>
          <p:nvSpPr>
            <p:cNvPr id="11186" name="Google Shape;11186;p83"/>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3"/>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3"/>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9" name="Google Shape;11189;p83"/>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0" name="Google Shape;11190;p83"/>
          <p:cNvGrpSpPr/>
          <p:nvPr/>
        </p:nvGrpSpPr>
        <p:grpSpPr>
          <a:xfrm>
            <a:off x="3777686" y="3445233"/>
            <a:ext cx="415117" cy="473920"/>
            <a:chOff x="-16422500" y="2425450"/>
            <a:chExt cx="267025" cy="304850"/>
          </a:xfrm>
        </p:grpSpPr>
        <p:sp>
          <p:nvSpPr>
            <p:cNvPr id="11191" name="Google Shape;11191;p83"/>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3"/>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3"/>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83"/>
          <p:cNvGrpSpPr/>
          <p:nvPr/>
        </p:nvGrpSpPr>
        <p:grpSpPr>
          <a:xfrm>
            <a:off x="6080447" y="3445838"/>
            <a:ext cx="473920" cy="472676"/>
            <a:chOff x="-16442200" y="2801175"/>
            <a:chExt cx="304850" cy="304050"/>
          </a:xfrm>
        </p:grpSpPr>
        <p:sp>
          <p:nvSpPr>
            <p:cNvPr id="11195" name="Google Shape;11195;p83"/>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3"/>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3"/>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8" name="Google Shape;11198;p83"/>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3"/>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0" name="Google Shape;11200;p83"/>
          <p:cNvGrpSpPr/>
          <p:nvPr/>
        </p:nvGrpSpPr>
        <p:grpSpPr>
          <a:xfrm>
            <a:off x="3156161" y="2276343"/>
            <a:ext cx="481265" cy="469917"/>
            <a:chOff x="-19802200" y="2416025"/>
            <a:chExt cx="309575" cy="302275"/>
          </a:xfrm>
        </p:grpSpPr>
        <p:sp>
          <p:nvSpPr>
            <p:cNvPr id="11201" name="Google Shape;11201;p83"/>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3"/>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3"/>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3"/>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3"/>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6" name="Google Shape;11206;p83"/>
          <p:cNvGrpSpPr/>
          <p:nvPr/>
        </p:nvGrpSpPr>
        <p:grpSpPr>
          <a:xfrm>
            <a:off x="3159232" y="2851506"/>
            <a:ext cx="475125" cy="472676"/>
            <a:chOff x="-19801400" y="2788575"/>
            <a:chExt cx="305625" cy="304050"/>
          </a:xfrm>
        </p:grpSpPr>
        <p:sp>
          <p:nvSpPr>
            <p:cNvPr id="11207" name="Google Shape;11207;p83"/>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3"/>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3"/>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3"/>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3"/>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3"/>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3" name="Google Shape;11213;p83"/>
          <p:cNvGrpSpPr/>
          <p:nvPr/>
        </p:nvGrpSpPr>
        <p:grpSpPr>
          <a:xfrm>
            <a:off x="6114308" y="1688916"/>
            <a:ext cx="422463" cy="472676"/>
            <a:chOff x="-17903225" y="2060800"/>
            <a:chExt cx="271750" cy="304050"/>
          </a:xfrm>
        </p:grpSpPr>
        <p:sp>
          <p:nvSpPr>
            <p:cNvPr id="11214" name="Google Shape;11214;p83"/>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3"/>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3"/>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83"/>
          <p:cNvGrpSpPr/>
          <p:nvPr/>
        </p:nvGrpSpPr>
        <p:grpSpPr>
          <a:xfrm>
            <a:off x="6088599" y="2274962"/>
            <a:ext cx="473881" cy="472676"/>
            <a:chOff x="-17918975" y="2435725"/>
            <a:chExt cx="304825" cy="304050"/>
          </a:xfrm>
        </p:grpSpPr>
        <p:sp>
          <p:nvSpPr>
            <p:cNvPr id="11218" name="Google Shape;11218;p83"/>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3"/>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0" name="Google Shape;11220;p83"/>
          <p:cNvGrpSpPr/>
          <p:nvPr/>
        </p:nvGrpSpPr>
        <p:grpSpPr>
          <a:xfrm>
            <a:off x="6117359" y="2852729"/>
            <a:ext cx="416361" cy="470228"/>
            <a:chOff x="-17899300" y="2810625"/>
            <a:chExt cx="267825" cy="302475"/>
          </a:xfrm>
        </p:grpSpPr>
        <p:sp>
          <p:nvSpPr>
            <p:cNvPr id="11221" name="Google Shape;11221;p83"/>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3"/>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3"/>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83"/>
          <p:cNvGrpSpPr/>
          <p:nvPr/>
        </p:nvGrpSpPr>
        <p:grpSpPr>
          <a:xfrm>
            <a:off x="2023212" y="3461166"/>
            <a:ext cx="472676" cy="442089"/>
            <a:chOff x="-16066500" y="2060800"/>
            <a:chExt cx="304050" cy="284375"/>
          </a:xfrm>
        </p:grpSpPr>
        <p:sp>
          <p:nvSpPr>
            <p:cNvPr id="11225" name="Google Shape;11225;p83"/>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3"/>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3"/>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3"/>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3"/>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0" name="Google Shape;11230;p83"/>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3"/>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3"/>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3" name="Google Shape;11233;p83"/>
          <p:cNvGrpSpPr/>
          <p:nvPr/>
        </p:nvGrpSpPr>
        <p:grpSpPr>
          <a:xfrm>
            <a:off x="7907919" y="2297751"/>
            <a:ext cx="368362" cy="419314"/>
            <a:chOff x="4995050" y="3245650"/>
            <a:chExt cx="236950" cy="269725"/>
          </a:xfrm>
        </p:grpSpPr>
        <p:sp>
          <p:nvSpPr>
            <p:cNvPr id="11234" name="Google Shape;11234;p83"/>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3"/>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3"/>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7" name="Google Shape;11237;p83"/>
            <p:cNvGrpSpPr/>
            <p:nvPr/>
          </p:nvGrpSpPr>
          <p:grpSpPr>
            <a:xfrm>
              <a:off x="4995050" y="3245650"/>
              <a:ext cx="236950" cy="269725"/>
              <a:chOff x="4995050" y="3245650"/>
              <a:chExt cx="236950" cy="269725"/>
            </a:xfrm>
          </p:grpSpPr>
          <p:sp>
            <p:nvSpPr>
              <p:cNvPr id="11238" name="Google Shape;11238;p83"/>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3"/>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40" name="Google Shape;11240;p83"/>
          <p:cNvGrpSpPr/>
          <p:nvPr/>
        </p:nvGrpSpPr>
        <p:grpSpPr>
          <a:xfrm>
            <a:off x="5507712" y="1689744"/>
            <a:ext cx="483749" cy="481292"/>
            <a:chOff x="4724650" y="2885700"/>
            <a:chExt cx="270750" cy="269375"/>
          </a:xfrm>
        </p:grpSpPr>
        <p:sp>
          <p:nvSpPr>
            <p:cNvPr id="11241" name="Google Shape;11241;p83"/>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3"/>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3"/>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3"/>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3"/>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3"/>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3"/>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83"/>
          <p:cNvGrpSpPr/>
          <p:nvPr/>
        </p:nvGrpSpPr>
        <p:grpSpPr>
          <a:xfrm>
            <a:off x="4374817" y="1683870"/>
            <a:ext cx="389425" cy="467822"/>
            <a:chOff x="4459350" y="2882125"/>
            <a:chExt cx="228375" cy="274350"/>
          </a:xfrm>
        </p:grpSpPr>
        <p:sp>
          <p:nvSpPr>
            <p:cNvPr id="11249" name="Google Shape;11249;p83"/>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3"/>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3"/>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3"/>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3"/>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n-US"/>
            </a:p>
          </p:txBody>
        </p:sp>
        <p:sp>
          <p:nvSpPr>
            <p:cNvPr id="11254" name="Google Shape;11254;p83"/>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n-US"/>
            </a:p>
          </p:txBody>
        </p:sp>
      </p:grpSp>
      <p:sp>
        <p:nvSpPr>
          <p:cNvPr id="11255" name="Google Shape;11255;p8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259"/>
        <p:cNvGrpSpPr/>
        <p:nvPr/>
      </p:nvGrpSpPr>
      <p:grpSpPr>
        <a:xfrm>
          <a:off x="0" y="0"/>
          <a:ext cx="0" cy="0"/>
          <a:chOff x="0" y="0"/>
          <a:chExt cx="0" cy="0"/>
        </a:xfrm>
      </p:grpSpPr>
      <p:sp>
        <p:nvSpPr>
          <p:cNvPr id="11260" name="Google Shape;11260;p8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261" name="Google Shape;11261;p84"/>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2" name="Google Shape;11262;p84"/>
          <p:cNvGrpSpPr/>
          <p:nvPr/>
        </p:nvGrpSpPr>
        <p:grpSpPr>
          <a:xfrm>
            <a:off x="835580" y="2140412"/>
            <a:ext cx="426462" cy="420796"/>
            <a:chOff x="-6713450" y="2397900"/>
            <a:chExt cx="295375" cy="291450"/>
          </a:xfrm>
        </p:grpSpPr>
        <p:sp>
          <p:nvSpPr>
            <p:cNvPr id="11263" name="Google Shape;11263;p84"/>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4"/>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5" name="Google Shape;11265;p84"/>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6" name="Google Shape;11266;p84"/>
          <p:cNvGrpSpPr/>
          <p:nvPr/>
        </p:nvGrpSpPr>
        <p:grpSpPr>
          <a:xfrm>
            <a:off x="3540341" y="1631401"/>
            <a:ext cx="423069" cy="420507"/>
            <a:chOff x="-4932650" y="2046625"/>
            <a:chExt cx="293025" cy="291250"/>
          </a:xfrm>
        </p:grpSpPr>
        <p:sp>
          <p:nvSpPr>
            <p:cNvPr id="11267" name="Google Shape;11267;p84"/>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4"/>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9" name="Google Shape;11269;p84"/>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0" name="Google Shape;11270;p84"/>
          <p:cNvGrpSpPr/>
          <p:nvPr/>
        </p:nvGrpSpPr>
        <p:grpSpPr>
          <a:xfrm>
            <a:off x="3552272" y="2660957"/>
            <a:ext cx="423069" cy="420796"/>
            <a:chOff x="-4931075" y="2765725"/>
            <a:chExt cx="293025" cy="291450"/>
          </a:xfrm>
        </p:grpSpPr>
        <p:sp>
          <p:nvSpPr>
            <p:cNvPr id="11271" name="Google Shape;11271;p84"/>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4"/>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84"/>
          <p:cNvGrpSpPr/>
          <p:nvPr/>
        </p:nvGrpSpPr>
        <p:grpSpPr>
          <a:xfrm>
            <a:off x="6257840" y="1656289"/>
            <a:ext cx="420796" cy="370732"/>
            <a:chOff x="-3137650" y="2067900"/>
            <a:chExt cx="291450" cy="256775"/>
          </a:xfrm>
        </p:grpSpPr>
        <p:sp>
          <p:nvSpPr>
            <p:cNvPr id="11274" name="Google Shape;11274;p84"/>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4"/>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4"/>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84"/>
          <p:cNvGrpSpPr/>
          <p:nvPr/>
        </p:nvGrpSpPr>
        <p:grpSpPr>
          <a:xfrm>
            <a:off x="6257840" y="2139926"/>
            <a:ext cx="420796" cy="421770"/>
            <a:chOff x="-3137650" y="2408950"/>
            <a:chExt cx="291450" cy="292125"/>
          </a:xfrm>
        </p:grpSpPr>
        <p:sp>
          <p:nvSpPr>
            <p:cNvPr id="11278" name="Google Shape;11278;p84"/>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4"/>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4"/>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4"/>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4"/>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84"/>
          <p:cNvGrpSpPr/>
          <p:nvPr/>
        </p:nvGrpSpPr>
        <p:grpSpPr>
          <a:xfrm>
            <a:off x="6269771" y="2685412"/>
            <a:ext cx="420796" cy="371887"/>
            <a:chOff x="-3137650" y="2787000"/>
            <a:chExt cx="291450" cy="257575"/>
          </a:xfrm>
        </p:grpSpPr>
        <p:sp>
          <p:nvSpPr>
            <p:cNvPr id="11284" name="Google Shape;11284;p84"/>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4"/>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4"/>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4"/>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4"/>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4"/>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4"/>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4"/>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2" name="Google Shape;11292;p84"/>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4"/>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4"/>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5" name="Google Shape;11295;p84"/>
          <p:cNvGrpSpPr/>
          <p:nvPr/>
        </p:nvGrpSpPr>
        <p:grpSpPr>
          <a:xfrm>
            <a:off x="1387948" y="2660397"/>
            <a:ext cx="421914" cy="421914"/>
            <a:chOff x="-6354300" y="2757075"/>
            <a:chExt cx="292225" cy="292225"/>
          </a:xfrm>
        </p:grpSpPr>
        <p:sp>
          <p:nvSpPr>
            <p:cNvPr id="11296" name="Google Shape;11296;p84"/>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4"/>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4"/>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4"/>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84"/>
          <p:cNvGrpSpPr/>
          <p:nvPr/>
        </p:nvGrpSpPr>
        <p:grpSpPr>
          <a:xfrm>
            <a:off x="4081951" y="1629560"/>
            <a:ext cx="424188" cy="424188"/>
            <a:chOff x="-4573475" y="2045850"/>
            <a:chExt cx="293800" cy="293800"/>
          </a:xfrm>
        </p:grpSpPr>
        <p:sp>
          <p:nvSpPr>
            <p:cNvPr id="11301" name="Google Shape;11301;p84"/>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4"/>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84"/>
          <p:cNvGrpSpPr/>
          <p:nvPr/>
        </p:nvGrpSpPr>
        <p:grpSpPr>
          <a:xfrm>
            <a:off x="4081374" y="2138699"/>
            <a:ext cx="425343" cy="424225"/>
            <a:chOff x="-4570325" y="2405775"/>
            <a:chExt cx="294600" cy="293825"/>
          </a:xfrm>
        </p:grpSpPr>
        <p:sp>
          <p:nvSpPr>
            <p:cNvPr id="11304" name="Google Shape;11304;p84"/>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4"/>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84"/>
          <p:cNvGrpSpPr/>
          <p:nvPr/>
        </p:nvGrpSpPr>
        <p:grpSpPr>
          <a:xfrm>
            <a:off x="4094442" y="2659838"/>
            <a:ext cx="423069" cy="423033"/>
            <a:chOff x="-4572700" y="2764950"/>
            <a:chExt cx="293025" cy="293000"/>
          </a:xfrm>
        </p:grpSpPr>
        <p:sp>
          <p:nvSpPr>
            <p:cNvPr id="11307" name="Google Shape;11307;p84"/>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4"/>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4"/>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4"/>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4"/>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2" name="Google Shape;11312;p84"/>
          <p:cNvGrpSpPr/>
          <p:nvPr/>
        </p:nvGrpSpPr>
        <p:grpSpPr>
          <a:xfrm>
            <a:off x="6813205" y="1631239"/>
            <a:ext cx="414840" cy="420832"/>
            <a:chOff x="-2777700" y="2049775"/>
            <a:chExt cx="287325" cy="291475"/>
          </a:xfrm>
        </p:grpSpPr>
        <p:sp>
          <p:nvSpPr>
            <p:cNvPr id="11313" name="Google Shape;11313;p84"/>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4"/>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4"/>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6" name="Google Shape;11316;p84"/>
          <p:cNvGrpSpPr/>
          <p:nvPr/>
        </p:nvGrpSpPr>
        <p:grpSpPr>
          <a:xfrm>
            <a:off x="6809667" y="2140431"/>
            <a:ext cx="421914" cy="420759"/>
            <a:chOff x="-2571737" y="2403625"/>
            <a:chExt cx="292225" cy="291425"/>
          </a:xfrm>
        </p:grpSpPr>
        <p:sp>
          <p:nvSpPr>
            <p:cNvPr id="11317" name="Google Shape;11317;p84"/>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4"/>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4"/>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4"/>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4"/>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4"/>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4"/>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4" name="Google Shape;11324;p84"/>
          <p:cNvGrpSpPr/>
          <p:nvPr/>
        </p:nvGrpSpPr>
        <p:grpSpPr>
          <a:xfrm>
            <a:off x="6809667" y="2661534"/>
            <a:ext cx="421914" cy="419640"/>
            <a:chOff x="-2571737" y="2764550"/>
            <a:chExt cx="292225" cy="290650"/>
          </a:xfrm>
        </p:grpSpPr>
        <p:sp>
          <p:nvSpPr>
            <p:cNvPr id="11325" name="Google Shape;11325;p84"/>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4"/>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4"/>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8" name="Google Shape;11328;p84"/>
          <p:cNvGrpSpPr/>
          <p:nvPr/>
        </p:nvGrpSpPr>
        <p:grpSpPr>
          <a:xfrm>
            <a:off x="3009168" y="3230538"/>
            <a:ext cx="421914" cy="423864"/>
            <a:chOff x="-1333975" y="2365850"/>
            <a:chExt cx="292225" cy="293575"/>
          </a:xfrm>
        </p:grpSpPr>
        <p:sp>
          <p:nvSpPr>
            <p:cNvPr id="11329" name="Google Shape;11329;p84"/>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4"/>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4"/>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4"/>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4"/>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4"/>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4"/>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4"/>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7" name="Google Shape;11337;p84"/>
          <p:cNvGrpSpPr/>
          <p:nvPr/>
        </p:nvGrpSpPr>
        <p:grpSpPr>
          <a:xfrm>
            <a:off x="1942643" y="2660397"/>
            <a:ext cx="398020" cy="421914"/>
            <a:chOff x="-5995925" y="2757850"/>
            <a:chExt cx="275675" cy="292225"/>
          </a:xfrm>
        </p:grpSpPr>
        <p:sp>
          <p:nvSpPr>
            <p:cNvPr id="11338" name="Google Shape;11338;p84"/>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4"/>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4"/>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4"/>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4"/>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4"/>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4"/>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4"/>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4"/>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84"/>
          <p:cNvGrpSpPr/>
          <p:nvPr/>
        </p:nvGrpSpPr>
        <p:grpSpPr>
          <a:xfrm>
            <a:off x="4622930" y="1631816"/>
            <a:ext cx="421951" cy="419677"/>
            <a:chOff x="-4211975" y="2046625"/>
            <a:chExt cx="292250" cy="290675"/>
          </a:xfrm>
        </p:grpSpPr>
        <p:sp>
          <p:nvSpPr>
            <p:cNvPr id="11348" name="Google Shape;11348;p84"/>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4"/>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84"/>
          <p:cNvGrpSpPr/>
          <p:nvPr/>
        </p:nvGrpSpPr>
        <p:grpSpPr>
          <a:xfrm>
            <a:off x="4672976" y="2138699"/>
            <a:ext cx="321859" cy="424225"/>
            <a:chOff x="-4178875" y="2405775"/>
            <a:chExt cx="222925" cy="293825"/>
          </a:xfrm>
        </p:grpSpPr>
        <p:sp>
          <p:nvSpPr>
            <p:cNvPr id="11351" name="Google Shape;11351;p84"/>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4"/>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4"/>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4" name="Google Shape;11354;p84"/>
          <p:cNvGrpSpPr/>
          <p:nvPr/>
        </p:nvGrpSpPr>
        <p:grpSpPr>
          <a:xfrm>
            <a:off x="4635439" y="2673483"/>
            <a:ext cx="420796" cy="395746"/>
            <a:chOff x="-4211975" y="2783850"/>
            <a:chExt cx="291450" cy="274100"/>
          </a:xfrm>
        </p:grpSpPr>
        <p:sp>
          <p:nvSpPr>
            <p:cNvPr id="11355" name="Google Shape;11355;p84"/>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4"/>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4"/>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8" name="Google Shape;11358;p84"/>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9" name="Google Shape;11359;p84"/>
          <p:cNvGrpSpPr/>
          <p:nvPr/>
        </p:nvGrpSpPr>
        <p:grpSpPr>
          <a:xfrm>
            <a:off x="7340368" y="2140413"/>
            <a:ext cx="420796" cy="420796"/>
            <a:chOff x="-2419325" y="2408150"/>
            <a:chExt cx="291450" cy="291450"/>
          </a:xfrm>
        </p:grpSpPr>
        <p:sp>
          <p:nvSpPr>
            <p:cNvPr id="11360" name="Google Shape;11360;p84"/>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4"/>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4"/>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4"/>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4"/>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4"/>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4"/>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7" name="Google Shape;11367;p84"/>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8" name="Google Shape;11368;p84"/>
          <p:cNvGrpSpPr/>
          <p:nvPr/>
        </p:nvGrpSpPr>
        <p:grpSpPr>
          <a:xfrm>
            <a:off x="4661893" y="3231514"/>
            <a:ext cx="420796" cy="421914"/>
            <a:chOff x="-1333200" y="2770450"/>
            <a:chExt cx="291450" cy="292225"/>
          </a:xfrm>
        </p:grpSpPr>
        <p:sp>
          <p:nvSpPr>
            <p:cNvPr id="11369" name="Google Shape;11369;p84"/>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4"/>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84"/>
          <p:cNvGrpSpPr/>
          <p:nvPr/>
        </p:nvGrpSpPr>
        <p:grpSpPr>
          <a:xfrm>
            <a:off x="2458506" y="1631256"/>
            <a:ext cx="423069" cy="420796"/>
            <a:chOff x="-5635200" y="2037975"/>
            <a:chExt cx="293025" cy="291450"/>
          </a:xfrm>
        </p:grpSpPr>
        <p:sp>
          <p:nvSpPr>
            <p:cNvPr id="11372" name="Google Shape;11372;p84"/>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4"/>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84"/>
          <p:cNvGrpSpPr/>
          <p:nvPr/>
        </p:nvGrpSpPr>
        <p:grpSpPr>
          <a:xfrm>
            <a:off x="2456792" y="2140412"/>
            <a:ext cx="426499" cy="420796"/>
            <a:chOff x="-5637575" y="2397900"/>
            <a:chExt cx="295400" cy="291450"/>
          </a:xfrm>
        </p:grpSpPr>
        <p:sp>
          <p:nvSpPr>
            <p:cNvPr id="11375" name="Google Shape;11375;p84"/>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4"/>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4"/>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4"/>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84"/>
          <p:cNvGrpSpPr/>
          <p:nvPr/>
        </p:nvGrpSpPr>
        <p:grpSpPr>
          <a:xfrm>
            <a:off x="2470455" y="2660397"/>
            <a:ext cx="423033" cy="421914"/>
            <a:chOff x="-5635975" y="2757075"/>
            <a:chExt cx="293000" cy="292225"/>
          </a:xfrm>
        </p:grpSpPr>
        <p:sp>
          <p:nvSpPr>
            <p:cNvPr id="11380" name="Google Shape;11380;p84"/>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4"/>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84"/>
          <p:cNvGrpSpPr/>
          <p:nvPr/>
        </p:nvGrpSpPr>
        <p:grpSpPr>
          <a:xfrm>
            <a:off x="5154391" y="1631256"/>
            <a:ext cx="423069" cy="420796"/>
            <a:chOff x="-3854375" y="2046625"/>
            <a:chExt cx="293025" cy="291450"/>
          </a:xfrm>
        </p:grpSpPr>
        <p:sp>
          <p:nvSpPr>
            <p:cNvPr id="11383" name="Google Shape;11383;p84"/>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4"/>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84"/>
          <p:cNvGrpSpPr/>
          <p:nvPr/>
        </p:nvGrpSpPr>
        <p:grpSpPr>
          <a:xfrm>
            <a:off x="5153254" y="2138717"/>
            <a:ext cx="425343" cy="424188"/>
            <a:chOff x="-3854375" y="2405000"/>
            <a:chExt cx="294600" cy="293800"/>
          </a:xfrm>
        </p:grpSpPr>
        <p:sp>
          <p:nvSpPr>
            <p:cNvPr id="11386" name="Google Shape;11386;p84"/>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4"/>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8" name="Google Shape;11388;p84"/>
          <p:cNvGrpSpPr/>
          <p:nvPr/>
        </p:nvGrpSpPr>
        <p:grpSpPr>
          <a:xfrm>
            <a:off x="5167459" y="2659838"/>
            <a:ext cx="420796" cy="423033"/>
            <a:chOff x="-3852025" y="2764950"/>
            <a:chExt cx="291450" cy="293000"/>
          </a:xfrm>
        </p:grpSpPr>
        <p:sp>
          <p:nvSpPr>
            <p:cNvPr id="11389" name="Google Shape;11389;p84"/>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4"/>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1" name="Google Shape;11391;p84"/>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4"/>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3" name="Google Shape;11393;p84"/>
          <p:cNvGrpSpPr/>
          <p:nvPr/>
        </p:nvGrpSpPr>
        <p:grpSpPr>
          <a:xfrm>
            <a:off x="7890048" y="2660398"/>
            <a:ext cx="420796" cy="421914"/>
            <a:chOff x="-2060175" y="2768875"/>
            <a:chExt cx="291450" cy="292225"/>
          </a:xfrm>
        </p:grpSpPr>
        <p:sp>
          <p:nvSpPr>
            <p:cNvPr id="11394" name="Google Shape;11394;p84"/>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4"/>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84"/>
          <p:cNvGrpSpPr/>
          <p:nvPr/>
        </p:nvGrpSpPr>
        <p:grpSpPr>
          <a:xfrm>
            <a:off x="1903657" y="3232071"/>
            <a:ext cx="421914" cy="420796"/>
            <a:chOff x="-937025" y="2064750"/>
            <a:chExt cx="292225" cy="291450"/>
          </a:xfrm>
        </p:grpSpPr>
        <p:sp>
          <p:nvSpPr>
            <p:cNvPr id="11397" name="Google Shape;11397;p84"/>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4"/>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4"/>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84"/>
          <p:cNvGrpSpPr/>
          <p:nvPr/>
        </p:nvGrpSpPr>
        <p:grpSpPr>
          <a:xfrm>
            <a:off x="3006820" y="1630697"/>
            <a:ext cx="421951" cy="421914"/>
            <a:chOff x="-5276050" y="2037975"/>
            <a:chExt cx="292250" cy="292225"/>
          </a:xfrm>
        </p:grpSpPr>
        <p:sp>
          <p:nvSpPr>
            <p:cNvPr id="11401" name="Google Shape;11401;p84"/>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4"/>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4"/>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4" name="Google Shape;11404;p84"/>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4"/>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6" name="Google Shape;11406;p84"/>
          <p:cNvGrpSpPr/>
          <p:nvPr/>
        </p:nvGrpSpPr>
        <p:grpSpPr>
          <a:xfrm>
            <a:off x="5765634" y="1631256"/>
            <a:ext cx="324133" cy="420796"/>
            <a:chOff x="-3462150" y="2046625"/>
            <a:chExt cx="224500" cy="291450"/>
          </a:xfrm>
        </p:grpSpPr>
        <p:sp>
          <p:nvSpPr>
            <p:cNvPr id="11407" name="Google Shape;11407;p84"/>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4"/>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4"/>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4"/>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4"/>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4"/>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4"/>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84"/>
          <p:cNvGrpSpPr/>
          <p:nvPr/>
        </p:nvGrpSpPr>
        <p:grpSpPr>
          <a:xfrm>
            <a:off x="5741197" y="2139276"/>
            <a:ext cx="373006" cy="423069"/>
            <a:chOff x="-3478675" y="2405775"/>
            <a:chExt cx="258350" cy="293025"/>
          </a:xfrm>
        </p:grpSpPr>
        <p:sp>
          <p:nvSpPr>
            <p:cNvPr id="11415" name="Google Shape;11415;p84"/>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4"/>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4"/>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4"/>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84"/>
          <p:cNvGrpSpPr/>
          <p:nvPr/>
        </p:nvGrpSpPr>
        <p:grpSpPr>
          <a:xfrm>
            <a:off x="5803715" y="2660398"/>
            <a:ext cx="271831" cy="421914"/>
            <a:chOff x="-3443250" y="2765725"/>
            <a:chExt cx="188275" cy="292225"/>
          </a:xfrm>
        </p:grpSpPr>
        <p:sp>
          <p:nvSpPr>
            <p:cNvPr id="11420" name="Google Shape;11420;p84"/>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4"/>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4"/>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4"/>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84"/>
          <p:cNvGrpSpPr/>
          <p:nvPr/>
        </p:nvGrpSpPr>
        <p:grpSpPr>
          <a:xfrm>
            <a:off x="832612" y="3230934"/>
            <a:ext cx="371887" cy="423069"/>
            <a:chOff x="-1684475" y="2049000"/>
            <a:chExt cx="257575" cy="293025"/>
          </a:xfrm>
        </p:grpSpPr>
        <p:sp>
          <p:nvSpPr>
            <p:cNvPr id="11425" name="Google Shape;11425;p84"/>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4"/>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4"/>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4"/>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9" name="Google Shape;11429;p84"/>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0" name="Google Shape;11430;p84"/>
          <p:cNvGrpSpPr/>
          <p:nvPr/>
        </p:nvGrpSpPr>
        <p:grpSpPr>
          <a:xfrm>
            <a:off x="4122504" y="3231514"/>
            <a:ext cx="420796" cy="421914"/>
            <a:chOff x="-1700225" y="2768875"/>
            <a:chExt cx="291450" cy="292225"/>
          </a:xfrm>
        </p:grpSpPr>
        <p:sp>
          <p:nvSpPr>
            <p:cNvPr id="11431" name="Google Shape;11431;p84"/>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4"/>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4"/>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4"/>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4"/>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4"/>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84"/>
          <p:cNvGrpSpPr/>
          <p:nvPr/>
        </p:nvGrpSpPr>
        <p:grpSpPr>
          <a:xfrm>
            <a:off x="3590852" y="3230935"/>
            <a:ext cx="371887" cy="423069"/>
            <a:chOff x="-919700" y="2420750"/>
            <a:chExt cx="257575" cy="293025"/>
          </a:xfrm>
        </p:grpSpPr>
        <p:sp>
          <p:nvSpPr>
            <p:cNvPr id="11438" name="Google Shape;11438;p84"/>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4"/>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4"/>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1" name="Google Shape;11441;p84"/>
          <p:cNvGrpSpPr/>
          <p:nvPr/>
        </p:nvGrpSpPr>
        <p:grpSpPr>
          <a:xfrm>
            <a:off x="1926044" y="1645950"/>
            <a:ext cx="409531" cy="410617"/>
            <a:chOff x="6679825" y="2693700"/>
            <a:chExt cx="257875" cy="258575"/>
          </a:xfrm>
        </p:grpSpPr>
        <p:sp>
          <p:nvSpPr>
            <p:cNvPr id="11442" name="Google Shape;11442;p84"/>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4"/>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84"/>
          <p:cNvGrpSpPr/>
          <p:nvPr/>
        </p:nvGrpSpPr>
        <p:grpSpPr>
          <a:xfrm>
            <a:off x="1915618" y="2142110"/>
            <a:ext cx="420531" cy="417262"/>
            <a:chOff x="6790450" y="3119050"/>
            <a:chExt cx="262750" cy="260675"/>
          </a:xfrm>
        </p:grpSpPr>
        <p:sp>
          <p:nvSpPr>
            <p:cNvPr id="11445" name="Google Shape;11445;p84"/>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4"/>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7" name="Google Shape;11447;p84"/>
          <p:cNvGrpSpPr/>
          <p:nvPr/>
        </p:nvGrpSpPr>
        <p:grpSpPr>
          <a:xfrm>
            <a:off x="6542730" y="3755436"/>
            <a:ext cx="358093" cy="407391"/>
            <a:chOff x="7660859" y="2571753"/>
            <a:chExt cx="366561" cy="417024"/>
          </a:xfrm>
        </p:grpSpPr>
        <p:sp>
          <p:nvSpPr>
            <p:cNvPr id="11448" name="Google Shape;11448;p84"/>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4"/>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4"/>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84"/>
          <p:cNvGrpSpPr/>
          <p:nvPr/>
        </p:nvGrpSpPr>
        <p:grpSpPr>
          <a:xfrm>
            <a:off x="4077412" y="3755436"/>
            <a:ext cx="407391" cy="407391"/>
            <a:chOff x="5566722" y="2571753"/>
            <a:chExt cx="417024" cy="417024"/>
          </a:xfrm>
        </p:grpSpPr>
        <p:sp>
          <p:nvSpPr>
            <p:cNvPr id="11452" name="Google Shape;11452;p84"/>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4"/>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84"/>
          <p:cNvGrpSpPr/>
          <p:nvPr/>
        </p:nvGrpSpPr>
        <p:grpSpPr>
          <a:xfrm>
            <a:off x="4693744" y="3857692"/>
            <a:ext cx="407381" cy="202880"/>
            <a:chOff x="6090251" y="2676413"/>
            <a:chExt cx="417014" cy="207677"/>
          </a:xfrm>
        </p:grpSpPr>
        <p:sp>
          <p:nvSpPr>
            <p:cNvPr id="11455" name="Google Shape;11455;p84"/>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4"/>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4"/>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4"/>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9" name="Google Shape;11459;p84"/>
          <p:cNvGrpSpPr/>
          <p:nvPr/>
        </p:nvGrpSpPr>
        <p:grpSpPr>
          <a:xfrm>
            <a:off x="5926398" y="3755436"/>
            <a:ext cx="407391" cy="407391"/>
            <a:chOff x="7137330" y="2571753"/>
            <a:chExt cx="417024" cy="417024"/>
          </a:xfrm>
        </p:grpSpPr>
        <p:sp>
          <p:nvSpPr>
            <p:cNvPr id="11460" name="Google Shape;11460;p84"/>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4"/>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4"/>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84"/>
          <p:cNvGrpSpPr/>
          <p:nvPr/>
        </p:nvGrpSpPr>
        <p:grpSpPr>
          <a:xfrm>
            <a:off x="5310066" y="3755436"/>
            <a:ext cx="407391" cy="407391"/>
            <a:chOff x="6613801" y="2571753"/>
            <a:chExt cx="417024" cy="417024"/>
          </a:xfrm>
        </p:grpSpPr>
        <p:sp>
          <p:nvSpPr>
            <p:cNvPr id="11464" name="Google Shape;11464;p84"/>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4"/>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4"/>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4"/>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4"/>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84"/>
          <p:cNvGrpSpPr/>
          <p:nvPr/>
        </p:nvGrpSpPr>
        <p:grpSpPr>
          <a:xfrm>
            <a:off x="7896740" y="3238780"/>
            <a:ext cx="407411" cy="407411"/>
            <a:chOff x="2964567" y="2571753"/>
            <a:chExt cx="417045" cy="417045"/>
          </a:xfrm>
        </p:grpSpPr>
        <p:sp>
          <p:nvSpPr>
            <p:cNvPr id="11470" name="Google Shape;11470;p84"/>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4"/>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2" name="Google Shape;11472;p84"/>
          <p:cNvGrpSpPr/>
          <p:nvPr/>
        </p:nvGrpSpPr>
        <p:grpSpPr>
          <a:xfrm>
            <a:off x="1612062" y="3815897"/>
            <a:ext cx="407391" cy="286470"/>
            <a:chOff x="3476576" y="2633631"/>
            <a:chExt cx="417024" cy="293244"/>
          </a:xfrm>
        </p:grpSpPr>
        <p:sp>
          <p:nvSpPr>
            <p:cNvPr id="11473" name="Google Shape;11473;p84"/>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4"/>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84"/>
          <p:cNvGrpSpPr/>
          <p:nvPr/>
        </p:nvGrpSpPr>
        <p:grpSpPr>
          <a:xfrm>
            <a:off x="2228394" y="3755508"/>
            <a:ext cx="407411" cy="407248"/>
            <a:chOff x="3988564" y="2571836"/>
            <a:chExt cx="417045" cy="416878"/>
          </a:xfrm>
        </p:grpSpPr>
        <p:sp>
          <p:nvSpPr>
            <p:cNvPr id="11476" name="Google Shape;11476;p84"/>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4"/>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8" name="Google Shape;11478;p84"/>
          <p:cNvGrpSpPr/>
          <p:nvPr/>
        </p:nvGrpSpPr>
        <p:grpSpPr>
          <a:xfrm>
            <a:off x="2844747" y="3755436"/>
            <a:ext cx="407391" cy="407391"/>
            <a:chOff x="4500573" y="2571753"/>
            <a:chExt cx="417024" cy="417024"/>
          </a:xfrm>
        </p:grpSpPr>
        <p:sp>
          <p:nvSpPr>
            <p:cNvPr id="11479" name="Google Shape;11479;p84"/>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4"/>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1" name="Google Shape;11481;p84"/>
          <p:cNvGrpSpPr/>
          <p:nvPr/>
        </p:nvGrpSpPr>
        <p:grpSpPr>
          <a:xfrm>
            <a:off x="3461079" y="3755436"/>
            <a:ext cx="407391" cy="407391"/>
            <a:chOff x="5012603" y="2571753"/>
            <a:chExt cx="417024" cy="417024"/>
          </a:xfrm>
        </p:grpSpPr>
        <p:sp>
          <p:nvSpPr>
            <p:cNvPr id="11482" name="Google Shape;11482;p84"/>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4"/>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4" name="Google Shape;11484;p84"/>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5" name="Google Shape;11485;p84"/>
          <p:cNvGrpSpPr/>
          <p:nvPr/>
        </p:nvGrpSpPr>
        <p:grpSpPr>
          <a:xfrm>
            <a:off x="5721826" y="3238790"/>
            <a:ext cx="407432" cy="407391"/>
            <a:chOff x="812101" y="2571761"/>
            <a:chExt cx="417066" cy="417024"/>
          </a:xfrm>
        </p:grpSpPr>
        <p:sp>
          <p:nvSpPr>
            <p:cNvPr id="11486" name="Google Shape;11486;p84"/>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4"/>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4"/>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4"/>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0" name="Google Shape;11490;p84"/>
          <p:cNvGrpSpPr/>
          <p:nvPr/>
        </p:nvGrpSpPr>
        <p:grpSpPr>
          <a:xfrm>
            <a:off x="6242420" y="3238790"/>
            <a:ext cx="407391" cy="407391"/>
            <a:chOff x="1323129" y="2571761"/>
            <a:chExt cx="417024" cy="417024"/>
          </a:xfrm>
        </p:grpSpPr>
        <p:sp>
          <p:nvSpPr>
            <p:cNvPr id="11491" name="Google Shape;11491;p84"/>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4"/>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4"/>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4"/>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5" name="Google Shape;11495;p84"/>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6" name="Google Shape;11496;p84"/>
          <p:cNvGrpSpPr/>
          <p:nvPr/>
        </p:nvGrpSpPr>
        <p:grpSpPr>
          <a:xfrm>
            <a:off x="7378895" y="3238843"/>
            <a:ext cx="408023" cy="407411"/>
            <a:chOff x="2344476" y="2571761"/>
            <a:chExt cx="417671" cy="417045"/>
          </a:xfrm>
        </p:grpSpPr>
        <p:sp>
          <p:nvSpPr>
            <p:cNvPr id="11497" name="Google Shape;11497;p84"/>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4"/>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84"/>
          <p:cNvGrpSpPr/>
          <p:nvPr/>
        </p:nvGrpSpPr>
        <p:grpSpPr>
          <a:xfrm>
            <a:off x="7109755" y="3759535"/>
            <a:ext cx="399178" cy="399178"/>
            <a:chOff x="2038375" y="3798025"/>
            <a:chExt cx="841792" cy="841792"/>
          </a:xfrm>
        </p:grpSpPr>
        <p:sp>
          <p:nvSpPr>
            <p:cNvPr id="11500" name="Google Shape;11500;p84"/>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4"/>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2"/>
                </a:solidFill>
              </a:rPr>
              <a:t>Project idea</a:t>
            </a:r>
            <a:endParaRPr dirty="0">
              <a:solidFill>
                <a:schemeClr val="lt2"/>
              </a:solidFill>
            </a:endParaRPr>
          </a:p>
        </p:txBody>
      </p:sp>
      <p:sp>
        <p:nvSpPr>
          <p:cNvPr id="432" name="Google Shape;432;p36"/>
          <p:cNvSpPr txBox="1">
            <a:spLocks noGrp="1"/>
          </p:cNvSpPr>
          <p:nvPr>
            <p:ph type="subTitle" idx="1"/>
          </p:nvPr>
        </p:nvSpPr>
        <p:spPr>
          <a:xfrm>
            <a:off x="534609" y="1328763"/>
            <a:ext cx="3602100" cy="292608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dirty="0"/>
              <a:t>Introduction to Sudoku</a:t>
            </a:r>
          </a:p>
          <a:p>
            <a:pPr marL="285750" lvl="0" indent="-285750" algn="l" rtl="0">
              <a:spcBef>
                <a:spcPts val="0"/>
              </a:spcBef>
              <a:spcAft>
                <a:spcPts val="0"/>
              </a:spcAft>
              <a:buFont typeface="Arial" panose="020B0604020202020204" pitchFamily="34" charset="0"/>
              <a:buChar char="•"/>
            </a:pPr>
            <a:r>
              <a:rPr lang="en-US" dirty="0"/>
              <a:t>Possibility to apply DSA expertise </a:t>
            </a:r>
          </a:p>
          <a:p>
            <a:pPr marL="742950" lvl="1" indent="-285750" algn="l">
              <a:buFont typeface="Arial" panose="020B0604020202020204" pitchFamily="34" charset="0"/>
              <a:buChar char="•"/>
            </a:pPr>
            <a:r>
              <a:rPr lang="en-US" dirty="0"/>
              <a:t>a constraint satisfaction problem that requires logical reasoning</a:t>
            </a:r>
          </a:p>
          <a:p>
            <a:pPr marL="742950" lvl="1" indent="-285750" algn="l">
              <a:buFont typeface="Arial" panose="020B0604020202020204" pitchFamily="34" charset="0"/>
              <a:buChar char="•"/>
            </a:pPr>
            <a:r>
              <a:rPr lang="en-US" dirty="0"/>
              <a:t>systematic search for the solution</a:t>
            </a:r>
          </a:p>
          <a:p>
            <a:pPr marL="285750" lvl="0" indent="-285750" algn="l" rtl="0">
              <a:spcBef>
                <a:spcPts val="0"/>
              </a:spcBef>
              <a:spcAft>
                <a:spcPts val="0"/>
              </a:spcAft>
              <a:buFont typeface="Arial" panose="020B0604020202020204" pitchFamily="34" charset="0"/>
              <a:buChar char="•"/>
            </a:pPr>
            <a:r>
              <a:rPr lang="en-US" dirty="0"/>
              <a:t>Application objectives</a:t>
            </a:r>
          </a:p>
          <a:p>
            <a:pPr marL="742950" lvl="1" indent="-285750" algn="l">
              <a:buFont typeface="Arial" panose="020B0604020202020204" pitchFamily="34" charset="0"/>
              <a:buChar char="•"/>
            </a:pPr>
            <a:r>
              <a:rPr lang="en-US" dirty="0"/>
              <a:t>A GUI app for users</a:t>
            </a:r>
          </a:p>
          <a:p>
            <a:pPr marL="742950" lvl="1" indent="-285750" algn="l">
              <a:buFont typeface="Arial" panose="020B0604020202020204" pitchFamily="34" charset="0"/>
              <a:buChar char="•"/>
            </a:pPr>
            <a:r>
              <a:rPr lang="en-US" dirty="0"/>
              <a:t>Utilize computing resource to solve puzzles</a:t>
            </a:r>
          </a:p>
        </p:txBody>
      </p:sp>
      <p:grpSp>
        <p:nvGrpSpPr>
          <p:cNvPr id="434" name="Google Shape;434;p36"/>
          <p:cNvGrpSpPr/>
          <p:nvPr/>
        </p:nvGrpSpPr>
        <p:grpSpPr>
          <a:xfrm>
            <a:off x="207207" y="4050512"/>
            <a:ext cx="2536147" cy="887325"/>
            <a:chOff x="880714" y="3731738"/>
            <a:chExt cx="2536147" cy="887325"/>
          </a:xfrm>
        </p:grpSpPr>
        <p:sp>
          <p:nvSpPr>
            <p:cNvPr id="435" name="Google Shape;435;p36"/>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6"/>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6"/>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6"/>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6"/>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6"/>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6"/>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6"/>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6"/>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6"/>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 name="Google Shape;449;p36"/>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pic>
        <p:nvPicPr>
          <p:cNvPr id="1026" name="Picture 2" descr="Solving Sudoku Puzzles with Computer Science - Jaeheon Shim">
            <a:extLst>
              <a:ext uri="{FF2B5EF4-FFF2-40B4-BE49-F238E27FC236}">
                <a16:creationId xmlns:a16="http://schemas.microsoft.com/office/drawing/2014/main" id="{4E63ED89-3219-BB69-BB14-FD189EE577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64111" y="1446369"/>
            <a:ext cx="4145280" cy="292608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505"/>
        <p:cNvGrpSpPr/>
        <p:nvPr/>
      </p:nvGrpSpPr>
      <p:grpSpPr>
        <a:xfrm>
          <a:off x="0" y="0"/>
          <a:ext cx="0" cy="0"/>
          <a:chOff x="0" y="0"/>
          <a:chExt cx="0" cy="0"/>
        </a:xfrm>
      </p:grpSpPr>
      <p:pic>
        <p:nvPicPr>
          <p:cNvPr id="11506" name="Google Shape;11506;p8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5"/>
          <p:cNvSpPr txBox="1">
            <a:spLocks noGrp="1"/>
          </p:cNvSpPr>
          <p:nvPr>
            <p:ph type="title"/>
          </p:nvPr>
        </p:nvSpPr>
        <p:spPr>
          <a:xfrm>
            <a:off x="1535738" y="2266450"/>
            <a:ext cx="6635700" cy="120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1" dirty="0">
                <a:solidFill>
                  <a:schemeClr val="accent4"/>
                </a:solidFill>
              </a:rPr>
              <a:t>Techniques and Implementation</a:t>
            </a:r>
            <a:endParaRPr b="1" dirty="0">
              <a:solidFill>
                <a:schemeClr val="accent4"/>
              </a:solidFill>
            </a:endParaRPr>
          </a:p>
        </p:txBody>
      </p:sp>
      <p:sp>
        <p:nvSpPr>
          <p:cNvPr id="407" name="Google Shape;407;p35"/>
          <p:cNvSpPr txBox="1">
            <a:spLocks noGrp="1"/>
          </p:cNvSpPr>
          <p:nvPr>
            <p:ph type="title" idx="2"/>
          </p:nvPr>
        </p:nvSpPr>
        <p:spPr>
          <a:xfrm>
            <a:off x="988113" y="1350550"/>
            <a:ext cx="1652100" cy="9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409" name="Google Shape;409;p35"/>
          <p:cNvSpPr txBox="1"/>
          <p:nvPr/>
        </p:nvSpPr>
        <p:spPr>
          <a:xfrm>
            <a:off x="2195863" y="137350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2"/>
                </a:solidFill>
                <a:latin typeface="Comfortaa"/>
                <a:ea typeface="Comfortaa"/>
                <a:cs typeface="Comfortaa"/>
                <a:sym typeface="Comfortaa"/>
              </a:rPr>
              <a:t>{</a:t>
            </a:r>
            <a:endParaRPr sz="5000">
              <a:solidFill>
                <a:schemeClr val="accent2"/>
              </a:solidFill>
              <a:latin typeface="Comfortaa"/>
              <a:ea typeface="Comfortaa"/>
              <a:cs typeface="Comfortaa"/>
              <a:sym typeface="Comfortaa"/>
            </a:endParaRPr>
          </a:p>
        </p:txBody>
      </p:sp>
      <p:sp>
        <p:nvSpPr>
          <p:cNvPr id="410" name="Google Shape;410;p35"/>
          <p:cNvSpPr txBox="1"/>
          <p:nvPr/>
        </p:nvSpPr>
        <p:spPr>
          <a:xfrm>
            <a:off x="6717450" y="4008025"/>
            <a:ext cx="519300" cy="75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sp>
        <p:nvSpPr>
          <p:cNvPr id="411" name="Google Shape;411;p35"/>
          <p:cNvSpPr txBox="1"/>
          <p:nvPr/>
        </p:nvSpPr>
        <p:spPr>
          <a:xfrm>
            <a:off x="7407075" y="422102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a:solidFill>
                  <a:schemeClr val="accent2"/>
                </a:solidFill>
                <a:latin typeface="Fira Code"/>
                <a:ea typeface="Fira Code"/>
                <a:cs typeface="Fira Code"/>
                <a:sym typeface="Fira Code"/>
              </a:rPr>
              <a:t>..</a:t>
            </a:r>
            <a:endParaRPr sz="5000">
              <a:solidFill>
                <a:schemeClr val="accent2"/>
              </a:solidFill>
            </a:endParaRPr>
          </a:p>
        </p:txBody>
      </p:sp>
      <p:sp>
        <p:nvSpPr>
          <p:cNvPr id="412" name="Google Shape;412;p35"/>
          <p:cNvSpPr txBox="1"/>
          <p:nvPr/>
        </p:nvSpPr>
        <p:spPr>
          <a:xfrm>
            <a:off x="2640213" y="1588175"/>
            <a:ext cx="976200" cy="546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5000" dirty="0">
                <a:solidFill>
                  <a:schemeClr val="accent5"/>
                </a:solidFill>
                <a:latin typeface="Fira Code"/>
                <a:ea typeface="Fira Code"/>
                <a:cs typeface="Fira Code"/>
                <a:sym typeface="Fira Code"/>
              </a:rPr>
              <a:t>..</a:t>
            </a:r>
            <a:endParaRPr sz="5000" dirty="0">
              <a:solidFill>
                <a:schemeClr val="accent5"/>
              </a:solidFill>
            </a:endParaRPr>
          </a:p>
        </p:txBody>
      </p:sp>
      <p:grpSp>
        <p:nvGrpSpPr>
          <p:cNvPr id="413" name="Google Shape;413;p35"/>
          <p:cNvGrpSpPr/>
          <p:nvPr/>
        </p:nvGrpSpPr>
        <p:grpSpPr>
          <a:xfrm>
            <a:off x="350039" y="3944000"/>
            <a:ext cx="2536147" cy="887325"/>
            <a:chOff x="880714" y="3731738"/>
            <a:chExt cx="2536147" cy="887325"/>
          </a:xfrm>
        </p:grpSpPr>
        <p:sp>
          <p:nvSpPr>
            <p:cNvPr id="414" name="Google Shape;414;p35"/>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5"/>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5"/>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5"/>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5"/>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5"/>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5"/>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5"/>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5"/>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5"/>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5"/>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5"/>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2957833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3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accent4"/>
                </a:solidFill>
              </a:rPr>
              <a:t>Techniques</a:t>
            </a:r>
            <a:endParaRPr dirty="0">
              <a:solidFill>
                <a:schemeClr val="accent4"/>
              </a:solidFill>
            </a:endParaRPr>
          </a:p>
        </p:txBody>
      </p:sp>
      <p:sp>
        <p:nvSpPr>
          <p:cNvPr id="455" name="Google Shape;455;p37"/>
          <p:cNvSpPr txBox="1">
            <a:spLocks noGrp="1"/>
          </p:cNvSpPr>
          <p:nvPr>
            <p:ph type="subTitle" idx="1"/>
          </p:nvPr>
        </p:nvSpPr>
        <p:spPr>
          <a:xfrm>
            <a:off x="3465225" y="1529000"/>
            <a:ext cx="4965600" cy="30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Backtracking:</a:t>
            </a:r>
          </a:p>
          <a:p>
            <a:pPr marL="285750" indent="-285750">
              <a:buSzPts val="1100"/>
            </a:pPr>
            <a:r>
              <a:rPr lang="en-US" dirty="0"/>
              <a:t>Brute force algorithm</a:t>
            </a:r>
          </a:p>
          <a:p>
            <a:pPr marL="285750" indent="-285750">
              <a:buSzPts val="1100"/>
            </a:pPr>
            <a:r>
              <a:rPr lang="en-US" dirty="0"/>
              <a:t>Tries all possible solutions that do not violate the rule</a:t>
            </a:r>
          </a:p>
          <a:p>
            <a:pPr marL="285750" indent="-285750">
              <a:buSzPts val="1100"/>
            </a:pPr>
            <a:r>
              <a:rPr lang="en-US" dirty="0"/>
              <a:t>Depth first search, exhaustive, improved with MRV and Inference (forward checking)</a:t>
            </a:r>
          </a:p>
          <a:p>
            <a:pPr marL="0" indent="0">
              <a:buSzPts val="1100"/>
              <a:buNone/>
            </a:pPr>
            <a:endParaRPr lang="en-US" dirty="0"/>
          </a:p>
          <a:p>
            <a:pPr marL="0" indent="0">
              <a:buSzPts val="1100"/>
              <a:buNone/>
            </a:pPr>
            <a:r>
              <a:rPr lang="en-US" dirty="0"/>
              <a:t>AC3:</a:t>
            </a:r>
          </a:p>
          <a:p>
            <a:pPr marL="285750" indent="-285750">
              <a:buSzPts val="1100"/>
            </a:pPr>
            <a:r>
              <a:rPr lang="en-US" dirty="0"/>
              <a:t>Prune the search space </a:t>
            </a:r>
          </a:p>
          <a:p>
            <a:pPr marL="285750" indent="-285750">
              <a:buSzPts val="1100"/>
            </a:pPr>
            <a:r>
              <a:rPr lang="en-US" dirty="0"/>
              <a:t>Ensure there is a value to satisfy constraint</a:t>
            </a:r>
          </a:p>
          <a:p>
            <a:pPr marL="285750" indent="-285750">
              <a:buSzPts val="1100"/>
            </a:pPr>
            <a:r>
              <a:rPr lang="en-US" dirty="0"/>
              <a:t>Fast, but not always complete</a:t>
            </a:r>
            <a:endParaRPr dirty="0"/>
          </a:p>
        </p:txBody>
      </p:sp>
      <p:grpSp>
        <p:nvGrpSpPr>
          <p:cNvPr id="456" name="Google Shape;456;p37"/>
          <p:cNvGrpSpPr/>
          <p:nvPr/>
        </p:nvGrpSpPr>
        <p:grpSpPr>
          <a:xfrm>
            <a:off x="321967" y="1337250"/>
            <a:ext cx="2415354" cy="3413475"/>
            <a:chOff x="719992" y="1135488"/>
            <a:chExt cx="2415354" cy="3413475"/>
          </a:xfrm>
        </p:grpSpPr>
        <p:sp>
          <p:nvSpPr>
            <p:cNvPr id="457" name="Google Shape;457;p37"/>
            <p:cNvSpPr/>
            <p:nvPr/>
          </p:nvSpPr>
          <p:spPr>
            <a:xfrm>
              <a:off x="719992" y="114406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7"/>
            <p:cNvSpPr/>
            <p:nvPr/>
          </p:nvSpPr>
          <p:spPr>
            <a:xfrm>
              <a:off x="1206317" y="1135488"/>
              <a:ext cx="354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7"/>
            <p:cNvSpPr/>
            <p:nvPr/>
          </p:nvSpPr>
          <p:spPr>
            <a:xfrm>
              <a:off x="719992" y="145628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7"/>
            <p:cNvSpPr/>
            <p:nvPr/>
          </p:nvSpPr>
          <p:spPr>
            <a:xfrm>
              <a:off x="719992" y="1783000"/>
              <a:ext cx="354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7"/>
            <p:cNvSpPr/>
            <p:nvPr/>
          </p:nvSpPr>
          <p:spPr>
            <a:xfrm>
              <a:off x="719992" y="2109738"/>
              <a:ext cx="354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7"/>
            <p:cNvSpPr/>
            <p:nvPr/>
          </p:nvSpPr>
          <p:spPr>
            <a:xfrm>
              <a:off x="1154846" y="2109738"/>
              <a:ext cx="4545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7"/>
            <p:cNvSpPr/>
            <p:nvPr/>
          </p:nvSpPr>
          <p:spPr>
            <a:xfrm>
              <a:off x="1689227" y="2109738"/>
              <a:ext cx="3549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7"/>
            <p:cNvSpPr/>
            <p:nvPr/>
          </p:nvSpPr>
          <p:spPr>
            <a:xfrm>
              <a:off x="719992" y="2420313"/>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7"/>
            <p:cNvSpPr/>
            <p:nvPr/>
          </p:nvSpPr>
          <p:spPr>
            <a:xfrm>
              <a:off x="719992" y="2763163"/>
              <a:ext cx="3276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7"/>
            <p:cNvSpPr/>
            <p:nvPr/>
          </p:nvSpPr>
          <p:spPr>
            <a:xfrm>
              <a:off x="719992" y="30720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7"/>
            <p:cNvSpPr/>
            <p:nvPr/>
          </p:nvSpPr>
          <p:spPr>
            <a:xfrm>
              <a:off x="719992" y="3381013"/>
              <a:ext cx="3276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7"/>
            <p:cNvSpPr/>
            <p:nvPr/>
          </p:nvSpPr>
          <p:spPr>
            <a:xfrm>
              <a:off x="733714" y="4161988"/>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7"/>
            <p:cNvSpPr/>
            <p:nvPr/>
          </p:nvSpPr>
          <p:spPr>
            <a:xfrm>
              <a:off x="1154846" y="2420313"/>
              <a:ext cx="3276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7"/>
            <p:cNvSpPr/>
            <p:nvPr/>
          </p:nvSpPr>
          <p:spPr>
            <a:xfrm>
              <a:off x="1115907" y="2763163"/>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7"/>
            <p:cNvSpPr/>
            <p:nvPr/>
          </p:nvSpPr>
          <p:spPr>
            <a:xfrm>
              <a:off x="1154846" y="3072088"/>
              <a:ext cx="3276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7"/>
            <p:cNvSpPr/>
            <p:nvPr/>
          </p:nvSpPr>
          <p:spPr>
            <a:xfrm>
              <a:off x="1154846" y="3397975"/>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7"/>
            <p:cNvSpPr/>
            <p:nvPr/>
          </p:nvSpPr>
          <p:spPr>
            <a:xfrm>
              <a:off x="1154846" y="3723863"/>
              <a:ext cx="3276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7"/>
            <p:cNvSpPr/>
            <p:nvPr/>
          </p:nvSpPr>
          <p:spPr>
            <a:xfrm>
              <a:off x="1558536" y="2420313"/>
              <a:ext cx="6333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7"/>
            <p:cNvSpPr/>
            <p:nvPr/>
          </p:nvSpPr>
          <p:spPr>
            <a:xfrm>
              <a:off x="1558536" y="2763163"/>
              <a:ext cx="8847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7"/>
            <p:cNvSpPr/>
            <p:nvPr/>
          </p:nvSpPr>
          <p:spPr>
            <a:xfrm>
              <a:off x="1589699" y="3072088"/>
              <a:ext cx="1029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7"/>
            <p:cNvSpPr/>
            <p:nvPr/>
          </p:nvSpPr>
          <p:spPr>
            <a:xfrm>
              <a:off x="1589699" y="3416588"/>
              <a:ext cx="10299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7"/>
            <p:cNvSpPr/>
            <p:nvPr/>
          </p:nvSpPr>
          <p:spPr>
            <a:xfrm>
              <a:off x="1589699" y="3723863"/>
              <a:ext cx="10299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7"/>
            <p:cNvSpPr/>
            <p:nvPr/>
          </p:nvSpPr>
          <p:spPr>
            <a:xfrm>
              <a:off x="2268127" y="2420313"/>
              <a:ext cx="5769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7"/>
            <p:cNvSpPr/>
            <p:nvPr/>
          </p:nvSpPr>
          <p:spPr>
            <a:xfrm>
              <a:off x="2558446" y="2746200"/>
              <a:ext cx="5769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7"/>
            <p:cNvSpPr/>
            <p:nvPr/>
          </p:nvSpPr>
          <p:spPr>
            <a:xfrm>
              <a:off x="2727100" y="3072113"/>
              <a:ext cx="3549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7"/>
            <p:cNvSpPr/>
            <p:nvPr/>
          </p:nvSpPr>
          <p:spPr>
            <a:xfrm>
              <a:off x="2727100" y="3723913"/>
              <a:ext cx="3549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7"/>
            <p:cNvSpPr/>
            <p:nvPr/>
          </p:nvSpPr>
          <p:spPr>
            <a:xfrm>
              <a:off x="733714" y="4401063"/>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7"/>
            <p:cNvSpPr/>
            <p:nvPr/>
          </p:nvSpPr>
          <p:spPr>
            <a:xfrm>
              <a:off x="1634836" y="11473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7"/>
            <p:cNvSpPr/>
            <p:nvPr/>
          </p:nvSpPr>
          <p:spPr>
            <a:xfrm>
              <a:off x="1206336" y="145631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7"/>
            <p:cNvSpPr/>
            <p:nvPr/>
          </p:nvSpPr>
          <p:spPr>
            <a:xfrm>
              <a:off x="1939636" y="145218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7"/>
            <p:cNvSpPr/>
            <p:nvPr/>
          </p:nvSpPr>
          <p:spPr>
            <a:xfrm>
              <a:off x="1206329" y="178303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2124079" y="2107675"/>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7"/>
            <p:cNvSpPr/>
            <p:nvPr/>
          </p:nvSpPr>
          <p:spPr>
            <a:xfrm>
              <a:off x="2727104" y="3416588"/>
              <a:ext cx="4029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7"/>
            <p:cNvSpPr/>
            <p:nvPr/>
          </p:nvSpPr>
          <p:spPr>
            <a:xfrm>
              <a:off x="1154861" y="43756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7"/>
            <p:cNvSpPr/>
            <p:nvPr/>
          </p:nvSpPr>
          <p:spPr>
            <a:xfrm>
              <a:off x="1154861" y="4145525"/>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2" name="Google Shape;492;p37"/>
          <p:cNvSpPr txBox="1"/>
          <p:nvPr/>
        </p:nvSpPr>
        <p:spPr>
          <a:xfrm>
            <a:off x="8430825" y="1345825"/>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0" dirty="0">
                <a:solidFill>
                  <a:schemeClr val="accent1"/>
                </a:solidFill>
                <a:latin typeface="Comfortaa"/>
                <a:ea typeface="Comfortaa"/>
                <a:cs typeface="Comfortaa"/>
                <a:sym typeface="Comfortaa"/>
              </a:rPr>
              <a:t>#</a:t>
            </a:r>
            <a:endParaRPr sz="6000" dirty="0">
              <a:solidFill>
                <a:schemeClr val="accent1"/>
              </a:solidFill>
              <a:latin typeface="Comfortaa"/>
              <a:ea typeface="Comfortaa"/>
              <a:cs typeface="Comfortaa"/>
              <a:sym typeface="Comforta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accent4"/>
                </a:solidFill>
              </a:rPr>
              <a:t>Implementation</a:t>
            </a:r>
            <a:endParaRPr dirty="0">
              <a:solidFill>
                <a:schemeClr val="accent4"/>
              </a:solidFill>
            </a:endParaRPr>
          </a:p>
        </p:txBody>
      </p:sp>
      <p:sp>
        <p:nvSpPr>
          <p:cNvPr id="498" name="Google Shape;498;p38"/>
          <p:cNvSpPr txBox="1">
            <a:spLocks noGrp="1"/>
          </p:cNvSpPr>
          <p:nvPr>
            <p:ph type="subTitle" idx="1"/>
          </p:nvPr>
        </p:nvSpPr>
        <p:spPr>
          <a:xfrm>
            <a:off x="4252005" y="1656500"/>
            <a:ext cx="3621108" cy="302486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Backtracking:</a:t>
            </a:r>
          </a:p>
          <a:p>
            <a:pPr marL="285750" lvl="0" indent="-285750" algn="l" rtl="0">
              <a:spcBef>
                <a:spcPts val="0"/>
              </a:spcBef>
              <a:spcAft>
                <a:spcPts val="0"/>
              </a:spcAft>
              <a:buFont typeface="Arial" panose="020B0604020202020204" pitchFamily="34" charset="0"/>
              <a:buChar char="•"/>
            </a:pPr>
            <a:r>
              <a:rPr lang="en-US" dirty="0"/>
              <a:t>Data structure: stack</a:t>
            </a:r>
          </a:p>
          <a:p>
            <a:pPr marL="285750" lvl="0" indent="-285750" algn="l" rtl="0">
              <a:spcBef>
                <a:spcPts val="0"/>
              </a:spcBef>
              <a:spcAft>
                <a:spcPts val="0"/>
              </a:spcAft>
              <a:buFont typeface="Arial" panose="020B0604020202020204" pitchFamily="34" charset="0"/>
              <a:buChar char="•"/>
            </a:pPr>
            <a:r>
              <a:rPr lang="en-US" dirty="0"/>
              <a:t>Method: recursive</a:t>
            </a:r>
          </a:p>
          <a:p>
            <a:pPr marL="285750" lvl="0" indent="-285750" algn="l" rtl="0">
              <a:spcBef>
                <a:spcPts val="0"/>
              </a:spcBef>
              <a:spcAft>
                <a:spcPts val="0"/>
              </a:spcAft>
              <a:buFont typeface="Arial" panose="020B0604020202020204" pitchFamily="34" charset="0"/>
              <a:buChar char="•"/>
            </a:pPr>
            <a:r>
              <a:rPr lang="en-US" dirty="0"/>
              <a:t>Guarantee solutions</a:t>
            </a:r>
          </a:p>
          <a:p>
            <a:pPr marL="285750" lvl="0" indent="-285750" algn="l" rtl="0">
              <a:spcBef>
                <a:spcPts val="0"/>
              </a:spcBef>
              <a:spcAft>
                <a:spcPts val="0"/>
              </a:spcAft>
              <a:buFont typeface="Arial" panose="020B0604020202020204" pitchFamily="34" charset="0"/>
              <a:buChar char="•"/>
            </a:pPr>
            <a:endParaRPr lang="en-US" dirty="0"/>
          </a:p>
          <a:p>
            <a:pPr marL="0" lvl="0" indent="0" algn="l" rtl="0">
              <a:spcBef>
                <a:spcPts val="0"/>
              </a:spcBef>
              <a:spcAft>
                <a:spcPts val="0"/>
              </a:spcAft>
            </a:pPr>
            <a:r>
              <a:rPr lang="en-US" dirty="0"/>
              <a:t>AC3:</a:t>
            </a:r>
          </a:p>
          <a:p>
            <a:pPr marL="285750" lvl="0" indent="-285750" algn="l" rtl="0">
              <a:spcBef>
                <a:spcPts val="0"/>
              </a:spcBef>
              <a:spcAft>
                <a:spcPts val="0"/>
              </a:spcAft>
              <a:buFont typeface="Arial" panose="020B0604020202020204" pitchFamily="34" charset="0"/>
              <a:buChar char="•"/>
            </a:pPr>
            <a:r>
              <a:rPr lang="en-US" dirty="0"/>
              <a:t>Data structure: queue</a:t>
            </a:r>
          </a:p>
          <a:p>
            <a:pPr marL="285750" lvl="0" indent="-285750" algn="l" rtl="0">
              <a:spcBef>
                <a:spcPts val="0"/>
              </a:spcBef>
              <a:spcAft>
                <a:spcPts val="0"/>
              </a:spcAft>
              <a:buFont typeface="Arial" panose="020B0604020202020204" pitchFamily="34" charset="0"/>
              <a:buChar char="•"/>
            </a:pPr>
            <a:r>
              <a:rPr lang="en-US" dirty="0"/>
              <a:t>Method: remove inconsistent values </a:t>
            </a:r>
          </a:p>
          <a:p>
            <a:pPr marL="285750" lvl="0" indent="-285750" algn="l" rtl="0">
              <a:spcBef>
                <a:spcPts val="0"/>
              </a:spcBef>
              <a:spcAft>
                <a:spcPts val="0"/>
              </a:spcAft>
              <a:buFont typeface="Arial" panose="020B0604020202020204" pitchFamily="34" charset="0"/>
              <a:buChar char="•"/>
            </a:pPr>
            <a:r>
              <a:rPr lang="en-US" dirty="0"/>
              <a:t>Not always complete</a:t>
            </a:r>
          </a:p>
        </p:txBody>
      </p:sp>
      <p:sp>
        <p:nvSpPr>
          <p:cNvPr id="502" name="Google Shape;502;p38"/>
          <p:cNvSpPr txBox="1"/>
          <p:nvPr/>
        </p:nvSpPr>
        <p:spPr>
          <a:xfrm>
            <a:off x="495375" y="1376050"/>
            <a:ext cx="704700" cy="8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dirty="0">
                <a:solidFill>
                  <a:schemeClr val="accent1"/>
                </a:solidFill>
                <a:latin typeface="Comfortaa"/>
                <a:ea typeface="Comfortaa"/>
                <a:cs typeface="Comfortaa"/>
                <a:sym typeface="Comfortaa"/>
              </a:rPr>
              <a:t>{</a:t>
            </a:r>
            <a:endParaRPr sz="5000" dirty="0">
              <a:solidFill>
                <a:schemeClr val="accent1"/>
              </a:solidFill>
              <a:latin typeface="Comfortaa"/>
              <a:ea typeface="Comfortaa"/>
              <a:cs typeface="Comfortaa"/>
              <a:sym typeface="Comfortaa"/>
            </a:endParaRPr>
          </a:p>
        </p:txBody>
      </p:sp>
      <p:sp>
        <p:nvSpPr>
          <p:cNvPr id="503" name="Google Shape;503;p38"/>
          <p:cNvSpPr txBox="1"/>
          <p:nvPr/>
        </p:nvSpPr>
        <p:spPr>
          <a:xfrm>
            <a:off x="8214625" y="2923550"/>
            <a:ext cx="519300" cy="75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3"/>
                </a:solidFill>
                <a:latin typeface="Comfortaa"/>
                <a:ea typeface="Comfortaa"/>
                <a:cs typeface="Comfortaa"/>
                <a:sym typeface="Comfortaa"/>
              </a:rPr>
              <a:t>}</a:t>
            </a:r>
            <a:endParaRPr sz="5000">
              <a:solidFill>
                <a:schemeClr val="accent3"/>
              </a:solidFill>
              <a:latin typeface="Comfortaa"/>
              <a:ea typeface="Comfortaa"/>
              <a:cs typeface="Comfortaa"/>
              <a:sym typeface="Comfortaa"/>
            </a:endParaRPr>
          </a:p>
        </p:txBody>
      </p:sp>
      <p:grpSp>
        <p:nvGrpSpPr>
          <p:cNvPr id="504" name="Google Shape;504;p38"/>
          <p:cNvGrpSpPr/>
          <p:nvPr/>
        </p:nvGrpSpPr>
        <p:grpSpPr>
          <a:xfrm>
            <a:off x="350039" y="3944000"/>
            <a:ext cx="2536147" cy="887325"/>
            <a:chOff x="880714" y="3731738"/>
            <a:chExt cx="2536147" cy="887325"/>
          </a:xfrm>
        </p:grpSpPr>
        <p:sp>
          <p:nvSpPr>
            <p:cNvPr id="505" name="Google Shape;505;p38"/>
            <p:cNvSpPr/>
            <p:nvPr/>
          </p:nvSpPr>
          <p:spPr>
            <a:xfrm>
              <a:off x="880714" y="3748200"/>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8"/>
            <p:cNvSpPr/>
            <p:nvPr/>
          </p:nvSpPr>
          <p:spPr>
            <a:xfrm>
              <a:off x="880714" y="3987275"/>
              <a:ext cx="327600" cy="147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8"/>
            <p:cNvSpPr/>
            <p:nvPr/>
          </p:nvSpPr>
          <p:spPr>
            <a:xfrm>
              <a:off x="880732" y="4260575"/>
              <a:ext cx="327600" cy="147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8"/>
            <p:cNvSpPr/>
            <p:nvPr/>
          </p:nvSpPr>
          <p:spPr>
            <a:xfrm>
              <a:off x="1374131" y="4260575"/>
              <a:ext cx="524400" cy="14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8"/>
            <p:cNvSpPr/>
            <p:nvPr/>
          </p:nvSpPr>
          <p:spPr>
            <a:xfrm>
              <a:off x="2032952" y="4260575"/>
              <a:ext cx="661800" cy="147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8"/>
            <p:cNvSpPr/>
            <p:nvPr/>
          </p:nvSpPr>
          <p:spPr>
            <a:xfrm>
              <a:off x="2783250" y="4260575"/>
              <a:ext cx="241500" cy="1479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8"/>
            <p:cNvSpPr/>
            <p:nvPr/>
          </p:nvSpPr>
          <p:spPr>
            <a:xfrm>
              <a:off x="880732" y="4469100"/>
              <a:ext cx="327600" cy="147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8"/>
            <p:cNvSpPr/>
            <p:nvPr/>
          </p:nvSpPr>
          <p:spPr>
            <a:xfrm>
              <a:off x="1374131" y="4469100"/>
              <a:ext cx="834000" cy="147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8"/>
            <p:cNvSpPr/>
            <p:nvPr/>
          </p:nvSpPr>
          <p:spPr>
            <a:xfrm>
              <a:off x="2318331" y="4469100"/>
              <a:ext cx="354900" cy="147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8"/>
            <p:cNvSpPr/>
            <p:nvPr/>
          </p:nvSpPr>
          <p:spPr>
            <a:xfrm>
              <a:off x="2783561" y="4471163"/>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8"/>
            <p:cNvSpPr/>
            <p:nvPr/>
          </p:nvSpPr>
          <p:spPr>
            <a:xfrm>
              <a:off x="1301861"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8"/>
            <p:cNvSpPr/>
            <p:nvPr/>
          </p:nvSpPr>
          <p:spPr>
            <a:xfrm>
              <a:off x="1301861" y="37317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8"/>
            <p:cNvSpPr/>
            <p:nvPr/>
          </p:nvSpPr>
          <p:spPr>
            <a:xfrm>
              <a:off x="2028686" y="3961838"/>
              <a:ext cx="633300" cy="1479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 name="Google Shape;518;p38"/>
          <p:cNvSpPr txBox="1"/>
          <p:nvPr/>
        </p:nvSpPr>
        <p:spPr>
          <a:xfrm>
            <a:off x="8040894" y="4150937"/>
            <a:ext cx="519300" cy="79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6000" dirty="0">
                <a:solidFill>
                  <a:schemeClr val="accent5"/>
                </a:solidFill>
                <a:latin typeface="Comfortaa"/>
                <a:ea typeface="Comfortaa"/>
                <a:cs typeface="Comfortaa"/>
                <a:sym typeface="Comfortaa"/>
              </a:rPr>
              <a:t>#</a:t>
            </a:r>
            <a:endParaRPr sz="6000" dirty="0">
              <a:solidFill>
                <a:schemeClr val="accent5"/>
              </a:solidFill>
              <a:latin typeface="Comfortaa"/>
              <a:ea typeface="Comfortaa"/>
              <a:cs typeface="Comfortaa"/>
              <a:sym typeface="Comfortaa"/>
            </a:endParaRPr>
          </a:p>
        </p:txBody>
      </p:sp>
      <p:pic>
        <p:nvPicPr>
          <p:cNvPr id="2050" name="Picture 2" descr="Sudoku solving algorithms - Wikipedia">
            <a:extLst>
              <a:ext uri="{FF2B5EF4-FFF2-40B4-BE49-F238E27FC236}">
                <a16:creationId xmlns:a16="http://schemas.microsoft.com/office/drawing/2014/main" id="{F80C8B7E-436F-EC5D-AB50-BF3B965581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0075" y="1656500"/>
            <a:ext cx="2476500" cy="2476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Introduction to Java Programming for High School by Slidesgo">
  <a:themeElements>
    <a:clrScheme name="Simple Light">
      <a:dk1>
        <a:srgbClr val="E7E7E7"/>
      </a:dk1>
      <a:lt1>
        <a:srgbClr val="10111A"/>
      </a:lt1>
      <a:dk2>
        <a:srgbClr val="FD4A4A"/>
      </a:dk2>
      <a:lt2>
        <a:srgbClr val="EC7955"/>
      </a:lt2>
      <a:accent1>
        <a:srgbClr val="E81A81"/>
      </a:accent1>
      <a:accent2>
        <a:srgbClr val="94EE6B"/>
      </a:accent2>
      <a:accent3>
        <a:srgbClr val="4CAE97"/>
      </a:accent3>
      <a:accent4>
        <a:srgbClr val="BD64B5"/>
      </a:accent4>
      <a:accent5>
        <a:srgbClr val="FFFF99"/>
      </a:accent5>
      <a:accent6>
        <a:srgbClr val="2C293A"/>
      </a:accent6>
      <a:hlink>
        <a:srgbClr val="F8F8F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259</TotalTime>
  <Words>2175</Words>
  <Application>Microsoft Office PowerPoint</Application>
  <PresentationFormat>On-screen Show (16:9)</PresentationFormat>
  <Paragraphs>429</Paragraphs>
  <Slides>60</Slides>
  <Notes>60</Notes>
  <HiddenSlides>47</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60</vt:i4>
      </vt:variant>
    </vt:vector>
  </HeadingPairs>
  <TitlesOfParts>
    <vt:vector size="77" baseType="lpstr">
      <vt:lpstr>Cambria Math</vt:lpstr>
      <vt:lpstr>Comfortaa</vt:lpstr>
      <vt:lpstr>PT Sans</vt:lpstr>
      <vt:lpstr>Proxima Nova</vt:lpstr>
      <vt:lpstr>Arial</vt:lpstr>
      <vt:lpstr>Nunito Light</vt:lpstr>
      <vt:lpstr>Bebas Neue</vt:lpstr>
      <vt:lpstr>Source Code Pro Light</vt:lpstr>
      <vt:lpstr>Fira Code</vt:lpstr>
      <vt:lpstr>Anaheim</vt:lpstr>
      <vt:lpstr>Calibri</vt:lpstr>
      <vt:lpstr>Source Code Pro</vt:lpstr>
      <vt:lpstr>Source Code Pro Medium</vt:lpstr>
      <vt:lpstr>Roboto Medium</vt:lpstr>
      <vt:lpstr>Amatic SC</vt:lpstr>
      <vt:lpstr>Introduction to Java Programming for High School by Slidesgo</vt:lpstr>
      <vt:lpstr>Slidesgo Final Pages</vt:lpstr>
      <vt:lpstr>DSA PROJECT: SUDOKU SOLVER</vt:lpstr>
      <vt:lpstr>Contents of this template</vt:lpstr>
      <vt:lpstr>Table of contents</vt:lpstr>
      <vt:lpstr>Whoa!</vt:lpstr>
      <vt:lpstr>Why sudoku?</vt:lpstr>
      <vt:lpstr>Project idea</vt:lpstr>
      <vt:lpstr>Techniques and Implementation</vt:lpstr>
      <vt:lpstr>Techniques</vt:lpstr>
      <vt:lpstr>Implementation</vt:lpstr>
      <vt:lpstr>Algorithm comparison</vt:lpstr>
      <vt:lpstr>App Demonstration</vt:lpstr>
      <vt:lpstr>Conclusion</vt:lpstr>
      <vt:lpstr>Future work</vt:lpstr>
      <vt:lpstr>References</vt:lpstr>
      <vt:lpstr>PowerPoint Presentation</vt:lpstr>
      <vt:lpstr>Thanks!</vt:lpstr>
      <vt:lpstr>Practical exercise 01</vt:lpstr>
      <vt:lpstr>Here are six concepts</vt:lpstr>
      <vt:lpstr>Practical exercise 02</vt:lpstr>
      <vt:lpstr>Awesome words</vt:lpstr>
      <vt:lpstr>Practical exercise 03</vt:lpstr>
      <vt:lpstr>—Someone Famous</vt:lpstr>
      <vt:lpstr>A picture is worth a thousand words</vt:lpstr>
      <vt:lpstr>A picture always reinforces  the concept</vt:lpstr>
      <vt:lpstr>Practical exercise 04</vt:lpstr>
      <vt:lpstr>98,300,000</vt:lpstr>
      <vt:lpstr>9h 55m 23s</vt:lpstr>
      <vt:lpstr>Let’s use some percentages</vt:lpstr>
      <vt:lpstr>Practical exercise 05</vt:lpstr>
      <vt:lpstr>Computer mockup</vt:lpstr>
      <vt:lpstr>Tablet mockup</vt:lpstr>
      <vt:lpstr>Phone mockup</vt:lpstr>
      <vt:lpstr>This is a map</vt:lpstr>
      <vt:lpstr>A timeline always works well</vt:lpstr>
      <vt:lpstr>Infographics are useful</vt:lpstr>
      <vt:lpstr>Practical exercise 06</vt:lpstr>
      <vt:lpstr>You can use this graph</vt:lpstr>
      <vt:lpstr>Practical exercise 07</vt:lpstr>
      <vt:lpstr>Our team</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NGUYEN NHAT KHIEM</cp:lastModifiedBy>
  <cp:revision>16</cp:revision>
  <dcterms:modified xsi:type="dcterms:W3CDTF">2024-06-20T04:24:33Z</dcterms:modified>
</cp:coreProperties>
</file>